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94" r:id="rId2"/>
    <p:sldId id="260" r:id="rId3"/>
    <p:sldId id="261" r:id="rId4"/>
    <p:sldId id="262" r:id="rId5"/>
    <p:sldId id="268" r:id="rId6"/>
    <p:sldId id="270" r:id="rId7"/>
    <p:sldId id="269" r:id="rId8"/>
    <p:sldId id="287" r:id="rId9"/>
    <p:sldId id="288" r:id="rId10"/>
    <p:sldId id="276" r:id="rId11"/>
    <p:sldId id="283" r:id="rId12"/>
    <p:sldId id="277" r:id="rId13"/>
    <p:sldId id="284" r:id="rId14"/>
    <p:sldId id="290" r:id="rId15"/>
    <p:sldId id="289" r:id="rId16"/>
    <p:sldId id="263" r:id="rId17"/>
    <p:sldId id="273" r:id="rId18"/>
    <p:sldId id="293" r:id="rId19"/>
    <p:sldId id="264" r:id="rId20"/>
    <p:sldId id="292" r:id="rId21"/>
    <p:sldId id="279" r:id="rId22"/>
    <p:sldId id="280" r:id="rId23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60"/>
            <p14:sldId id="261"/>
          </p14:sldIdLst>
        </p14:section>
        <p14:section name="제목 없는 구역" id="{3FE06F82-FB1B-4B21-9D72-54BEE1CB8A11}">
          <p14:sldIdLst>
            <p14:sldId id="262"/>
            <p14:sldId id="268"/>
            <p14:sldId id="270"/>
            <p14:sldId id="269"/>
            <p14:sldId id="287"/>
            <p14:sldId id="288"/>
            <p14:sldId id="276"/>
            <p14:sldId id="283"/>
            <p14:sldId id="277"/>
            <p14:sldId id="284"/>
            <p14:sldId id="290"/>
            <p14:sldId id="289"/>
            <p14:sldId id="263"/>
            <p14:sldId id="273"/>
            <p14:sldId id="293"/>
            <p14:sldId id="264"/>
            <p14:sldId id="292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33" autoAdjust="0"/>
  </p:normalViewPr>
  <p:slideViewPr>
    <p:cSldViewPr>
      <p:cViewPr varScale="1">
        <p:scale>
          <a:sx n="66" d="100"/>
          <a:sy n="66" d="100"/>
        </p:scale>
        <p:origin x="96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ko-KR" altLang="ko-KR" sz="1200" b="0" i="0" u="none" strike="noStrike" kern="1200" baseline="-3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✎ </a:t>
            </a:r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 성 요 령 </a:t>
            </a:r>
            <a:r>
              <a:rPr lang="ko-KR" altLang="ko-KR" sz="1200" b="0" i="0" u="none" strike="noStrike" kern="1200" baseline="-3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✎</a:t>
            </a:r>
            <a:endParaRPr lang="ko-KR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[프로젝트 개요]은 아래와 같은 내용 등으로 구성하여 작성한다.</a:t>
            </a:r>
          </a:p>
          <a:p>
            <a:pPr fontAlgn="t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배경 : 왜 이 주제를 선택하게 되었는가?</a:t>
            </a:r>
          </a:p>
          <a:p>
            <a:pPr fontAlgn="t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 목표 : 이 주제로 어떤 결과를 도출하고 싶은가</a:t>
            </a:r>
          </a:p>
          <a:p>
            <a:pPr fontAlgn="t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EX)가설 설정(상황변화, 인식개선, 효율성 증대)</a:t>
            </a:r>
          </a:p>
          <a:p>
            <a:pPr fontAlgn="t"/>
            <a:r>
              <a:rPr lang="ko-KR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구성원 및 역할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12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- </a:t>
            </a:r>
            <a:r>
              <a:rPr lang="ko-KR" altLang="en-US" sz="1200" spc="5" dirty="0" err="1">
                <a:solidFill>
                  <a:srgbClr val="FF0000"/>
                </a:solidFill>
                <a:latin typeface="Malgun Gothic"/>
                <a:cs typeface="Malgun Gothic"/>
              </a:rPr>
              <a:t>유정님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: 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상관관계를 봤는데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, G3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와 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B4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의 아파트 </a:t>
            </a:r>
            <a:r>
              <a:rPr lang="ko-KR" altLang="en-US" sz="1200" spc="5" dirty="0" err="1">
                <a:solidFill>
                  <a:srgbClr val="FF0000"/>
                </a:solidFill>
                <a:latin typeface="Malgun Gothic"/>
                <a:cs typeface="Malgun Gothic"/>
              </a:rPr>
              <a:t>실거래가의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 차이가 있다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. 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라고 봐도 되는지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?</a:t>
            </a:r>
          </a:p>
          <a:p>
            <a:endParaRPr lang="en-US" altLang="ko-KR" dirty="0"/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sz="1400" spc="5" dirty="0">
                <a:latin typeface="Malgun Gothic"/>
                <a:cs typeface="Malgun Gothic"/>
              </a:rPr>
              <a:t>분석</a:t>
            </a:r>
            <a:r>
              <a:rPr lang="ko-KR" altLang="en-US" sz="1400" dirty="0">
                <a:latin typeface="Malgun Gothic"/>
                <a:cs typeface="Malgun Gothic"/>
              </a:rPr>
              <a:t>을</a:t>
            </a:r>
            <a:r>
              <a:rPr lang="ko-KR" altLang="en-US" sz="1400" spc="-135" dirty="0">
                <a:latin typeface="Malgun Gothic"/>
                <a:cs typeface="Malgun Gothic"/>
              </a:rPr>
              <a:t> </a:t>
            </a:r>
            <a:r>
              <a:rPr lang="ko-KR" altLang="en-US" sz="1400" spc="5" dirty="0">
                <a:latin typeface="Malgun Gothic"/>
                <a:cs typeface="Malgun Gothic"/>
              </a:rPr>
              <a:t>통</a:t>
            </a:r>
            <a:r>
              <a:rPr lang="ko-KR" altLang="en-US" sz="1400" dirty="0">
                <a:latin typeface="Malgun Gothic"/>
                <a:cs typeface="Malgun Gothic"/>
              </a:rPr>
              <a:t>한</a:t>
            </a:r>
            <a:r>
              <a:rPr lang="ko-KR" altLang="en-US" sz="1400" spc="-135" dirty="0">
                <a:latin typeface="Malgun Gothic"/>
                <a:cs typeface="Malgun Gothic"/>
              </a:rPr>
              <a:t> </a:t>
            </a:r>
            <a:r>
              <a:rPr lang="ko-KR" altLang="en-US" sz="1400" spc="5" dirty="0">
                <a:latin typeface="Malgun Gothic"/>
                <a:cs typeface="Malgun Gothic"/>
              </a:rPr>
              <a:t>인사이</a:t>
            </a:r>
            <a:r>
              <a:rPr lang="ko-KR" altLang="en-US" sz="1400" dirty="0">
                <a:latin typeface="Malgun Gothic"/>
                <a:cs typeface="Malgun Gothic"/>
              </a:rPr>
              <a:t>트</a:t>
            </a:r>
            <a:r>
              <a:rPr lang="ko-KR" altLang="en-US" sz="1400" spc="-135" dirty="0">
                <a:latin typeface="Malgun Gothic"/>
                <a:cs typeface="Malgun Gothic"/>
              </a:rPr>
              <a:t> </a:t>
            </a:r>
            <a:r>
              <a:rPr lang="ko-KR" altLang="en-US" sz="1400" spc="5" dirty="0">
                <a:latin typeface="Malgun Gothic"/>
                <a:cs typeface="Malgun Gothic"/>
              </a:rPr>
              <a:t>도출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5" dirty="0">
                <a:latin typeface="Malgun Gothic"/>
                <a:cs typeface="Malgun Gothic"/>
              </a:rPr>
              <a:t>강남 </a:t>
            </a:r>
            <a:r>
              <a:rPr lang="en-US" altLang="ko-KR" sz="1200" spc="5" dirty="0">
                <a:latin typeface="Malgun Gothic"/>
                <a:cs typeface="Malgun Gothic"/>
              </a:rPr>
              <a:t>3</a:t>
            </a:r>
            <a:r>
              <a:rPr lang="ko-KR" altLang="en-US" sz="1200" spc="5" dirty="0">
                <a:latin typeface="Malgun Gothic"/>
                <a:cs typeface="Malgun Gothic"/>
              </a:rPr>
              <a:t>구 및 동북 </a:t>
            </a:r>
            <a:r>
              <a:rPr lang="en-US" altLang="ko-KR" sz="1200" spc="5" dirty="0">
                <a:latin typeface="Malgun Gothic"/>
                <a:cs typeface="Malgun Gothic"/>
              </a:rPr>
              <a:t>4</a:t>
            </a:r>
            <a:r>
              <a:rPr lang="ko-KR" altLang="en-US" sz="1200" spc="5" dirty="0">
                <a:latin typeface="Malgun Gothic"/>
                <a:cs typeface="Malgun Gothic"/>
              </a:rPr>
              <a:t>구의 아파트 매매 </a:t>
            </a:r>
            <a:r>
              <a:rPr lang="ko-KR" altLang="en-US" sz="1200" spc="5" dirty="0" err="1">
                <a:latin typeface="Malgun Gothic"/>
                <a:cs typeface="Malgun Gothic"/>
              </a:rPr>
              <a:t>실거래</a:t>
            </a:r>
            <a:r>
              <a:rPr lang="ko-KR" altLang="en-US" sz="1200" spc="5" dirty="0">
                <a:latin typeface="Malgun Gothic"/>
                <a:cs typeface="Malgun Gothic"/>
              </a:rPr>
              <a:t> 간의 상관관계를 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분석함</a:t>
            </a:r>
            <a:r>
              <a:rPr lang="ko-KR" altLang="en-US" sz="1200" spc="5" dirty="0">
                <a:latin typeface="Malgun Gothic"/>
                <a:cs typeface="Malgun Gothic"/>
              </a:rPr>
              <a:t>으로써</a:t>
            </a:r>
            <a:r>
              <a:rPr lang="en-US" altLang="ko-KR" sz="1200" spc="5" dirty="0">
                <a:latin typeface="Malgun Gothic"/>
                <a:cs typeface="Malgun Gothic"/>
              </a:rPr>
              <a:t>, </a:t>
            </a:r>
            <a:r>
              <a:rPr lang="ko-KR" altLang="en-US" sz="1200" spc="5" dirty="0">
                <a:latin typeface="Malgun Gothic"/>
                <a:cs typeface="Malgun Gothic"/>
              </a:rPr>
              <a:t>실제 서울 지역 내에도 지역 간 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경제 발전에서의 불균형이 </a:t>
            </a:r>
            <a:r>
              <a:rPr lang="ko-KR" altLang="en-US" sz="1200" spc="5" dirty="0">
                <a:latin typeface="Malgun Gothic"/>
                <a:cs typeface="Malgun Gothic"/>
              </a:rPr>
              <a:t>존재함을 발견함</a:t>
            </a:r>
            <a:r>
              <a:rPr lang="en-US" altLang="ko-KR" sz="1200" spc="5" dirty="0">
                <a:latin typeface="Malgun Gothic"/>
                <a:cs typeface="Malgun Gothic"/>
              </a:rPr>
              <a:t>. </a:t>
            </a:r>
            <a:endParaRPr lang="ko-KR" altLang="en-US" sz="1200" spc="5" dirty="0">
              <a:latin typeface="Malgun Gothic"/>
              <a:cs typeface="Malgun Gothic"/>
            </a:endParaRP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5" dirty="0">
                <a:latin typeface="Malgun Gothic"/>
                <a:cs typeface="Malgun Gothic"/>
              </a:rPr>
              <a:t>-  </a:t>
            </a:r>
            <a:r>
              <a:rPr lang="ko-KR" altLang="en-US" sz="1200" spc="5" dirty="0">
                <a:latin typeface="Malgun Gothic"/>
                <a:cs typeface="Malgun Gothic"/>
              </a:rPr>
              <a:t>지역 간 저가형 및 고가형 카페 점포 수를 비교하였을 때</a:t>
            </a:r>
            <a:r>
              <a:rPr lang="en-US" altLang="ko-KR" sz="1200" spc="5" dirty="0">
                <a:latin typeface="Malgun Gothic"/>
                <a:cs typeface="Malgun Gothic"/>
              </a:rPr>
              <a:t>, </a:t>
            </a:r>
            <a:r>
              <a:rPr lang="ko-KR" altLang="en-US" sz="1200" spc="5" dirty="0">
                <a:latin typeface="Malgun Gothic"/>
                <a:cs typeface="Malgun Gothic"/>
              </a:rPr>
              <a:t>동북 </a:t>
            </a:r>
            <a:r>
              <a:rPr lang="en-US" altLang="ko-KR" sz="1200" spc="5" dirty="0">
                <a:latin typeface="Malgun Gothic"/>
                <a:cs typeface="Malgun Gothic"/>
              </a:rPr>
              <a:t>4</a:t>
            </a:r>
            <a:r>
              <a:rPr lang="ko-KR" altLang="en-US" sz="1200" spc="5" dirty="0">
                <a:latin typeface="Malgun Gothic"/>
                <a:cs typeface="Malgun Gothic"/>
              </a:rPr>
              <a:t>구보다 강남    </a:t>
            </a:r>
            <a:r>
              <a:rPr lang="en-US" altLang="ko-KR" sz="1200" spc="5" dirty="0">
                <a:latin typeface="Malgun Gothic"/>
                <a:cs typeface="Malgun Gothic"/>
              </a:rPr>
              <a:t>3</a:t>
            </a:r>
            <a:r>
              <a:rPr lang="ko-KR" altLang="en-US" sz="1200" spc="5" dirty="0">
                <a:latin typeface="Malgun Gothic"/>
                <a:cs typeface="Malgun Gothic"/>
              </a:rPr>
              <a:t>구에 더 많은 카페가 입점해 있었음</a:t>
            </a:r>
            <a:r>
              <a:rPr lang="en-US" altLang="ko-KR" sz="1200" spc="5" dirty="0">
                <a:latin typeface="Malgun Gothic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sz="1400" dirty="0">
              <a:latin typeface="Malgun Gothic"/>
              <a:cs typeface="Malgun Gothic"/>
            </a:endParaRP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en-US" altLang="ko-KR" sz="1400" spc="5" dirty="0">
                <a:latin typeface="Malgun Gothic"/>
                <a:cs typeface="Malgun Gothic"/>
              </a:rPr>
              <a:t>-&gt; </a:t>
            </a:r>
            <a:r>
              <a:rPr lang="ko-KR" altLang="en-US" sz="1400" spc="5" dirty="0">
                <a:latin typeface="Malgun Gothic"/>
                <a:cs typeface="Malgun Gothic"/>
              </a:rPr>
              <a:t>이를 통해 지역 </a:t>
            </a:r>
            <a:r>
              <a:rPr lang="ko-KR" altLang="en-US" sz="1400" spc="5" dirty="0" err="1">
                <a:latin typeface="Malgun Gothic"/>
                <a:cs typeface="Malgun Gothic"/>
              </a:rPr>
              <a:t>간균형있는</a:t>
            </a:r>
            <a:r>
              <a:rPr lang="ko-KR" altLang="en-US" sz="1400" spc="5" dirty="0">
                <a:latin typeface="Malgun Gothic"/>
                <a:cs typeface="Malgun Gothic"/>
              </a:rPr>
              <a:t> 도시 발전의 필요성을 느낌</a:t>
            </a:r>
            <a:r>
              <a:rPr lang="en-US" altLang="ko-KR" sz="1400" spc="5" dirty="0">
                <a:latin typeface="Malgun Gothic"/>
                <a:cs typeface="Malgun Gothic"/>
              </a:rPr>
              <a:t>.</a:t>
            </a: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endParaRPr lang="en-US" altLang="ko-KR" sz="1400" spc="5" dirty="0">
              <a:latin typeface="Malgun Gothic"/>
              <a:cs typeface="Malgun Gothic"/>
            </a:endParaRP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en-US" altLang="ko-KR" sz="1400" spc="5" dirty="0">
                <a:latin typeface="Malgun Gothic"/>
                <a:cs typeface="Malgun Gothic"/>
              </a:rPr>
              <a:t>-----------------------------------------------------------------------------------------------------------------------------------------------------------------------------</a:t>
            </a: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400" spc="5" dirty="0">
                <a:latin typeface="Malgun Gothic"/>
                <a:cs typeface="Malgun Gothic"/>
              </a:rPr>
              <a:t>강남 </a:t>
            </a:r>
            <a:r>
              <a:rPr lang="en-US" altLang="ko-KR" sz="1400" spc="5" dirty="0">
                <a:latin typeface="Malgun Gothic"/>
                <a:cs typeface="Malgun Gothic"/>
              </a:rPr>
              <a:t>3</a:t>
            </a:r>
            <a:r>
              <a:rPr lang="ko-KR" altLang="en-US" sz="1400" spc="5" dirty="0">
                <a:latin typeface="Malgun Gothic"/>
                <a:cs typeface="Malgun Gothic"/>
              </a:rPr>
              <a:t>구 </a:t>
            </a:r>
            <a:r>
              <a:rPr lang="en-US" altLang="ko-KR" sz="1400" spc="5" dirty="0">
                <a:latin typeface="Malgun Gothic"/>
                <a:cs typeface="Malgun Gothic"/>
              </a:rPr>
              <a:t>- </a:t>
            </a:r>
            <a:r>
              <a:rPr lang="ko-KR" altLang="en-US" sz="1400" spc="5" dirty="0">
                <a:latin typeface="Malgun Gothic"/>
                <a:cs typeface="Malgun Gothic"/>
              </a:rPr>
              <a:t>광역버스 요충지</a:t>
            </a:r>
            <a:r>
              <a:rPr lang="en-US" altLang="ko-KR" sz="1400" spc="5" dirty="0">
                <a:latin typeface="Malgun Gothic"/>
                <a:cs typeface="Malgun Gothic"/>
              </a:rPr>
              <a:t>, </a:t>
            </a:r>
            <a:r>
              <a:rPr lang="ko-KR" altLang="en-US" sz="1400" spc="5" dirty="0">
                <a:latin typeface="Malgun Gothic"/>
                <a:cs typeface="Malgun Gothic"/>
              </a:rPr>
              <a:t>지하철로부터는 거리가 멀다 </a:t>
            </a:r>
            <a:r>
              <a:rPr lang="en-US" altLang="ko-KR" sz="1400" spc="5" dirty="0">
                <a:latin typeface="Malgun Gothic"/>
                <a:cs typeface="Malgun Gothic"/>
              </a:rPr>
              <a:t>= </a:t>
            </a:r>
            <a:r>
              <a:rPr lang="ko-KR" altLang="en-US" sz="1400" spc="5" dirty="0" err="1">
                <a:latin typeface="Malgun Gothic"/>
                <a:cs typeface="Malgun Gothic"/>
              </a:rPr>
              <a:t>핫한</a:t>
            </a:r>
            <a:r>
              <a:rPr lang="ko-KR" altLang="en-US" sz="1400" spc="5" dirty="0">
                <a:latin typeface="Malgun Gothic"/>
                <a:cs typeface="Malgun Gothic"/>
              </a:rPr>
              <a:t> 거리</a:t>
            </a:r>
            <a:r>
              <a:rPr lang="en-US" altLang="ko-KR" sz="1400" spc="5" dirty="0">
                <a:latin typeface="Malgun Gothic"/>
                <a:cs typeface="Malgun Gothic"/>
              </a:rPr>
              <a:t>, </a:t>
            </a:r>
            <a:r>
              <a:rPr lang="ko-KR" altLang="en-US" sz="1400" spc="5" dirty="0">
                <a:latin typeface="Malgun Gothic"/>
                <a:cs typeface="Malgun Gothic"/>
              </a:rPr>
              <a:t>대중교통에서 멀리 떨어져 있어도 가능한 이유</a:t>
            </a:r>
            <a:r>
              <a:rPr lang="en-US" altLang="ko-KR" sz="1400" spc="5" dirty="0">
                <a:latin typeface="Malgun Gothic"/>
                <a:cs typeface="Malgun Gothic"/>
              </a:rPr>
              <a:t>. </a:t>
            </a:r>
            <a:r>
              <a:rPr lang="ko-KR" altLang="en-US" sz="1400" spc="5" dirty="0">
                <a:latin typeface="Malgun Gothic"/>
                <a:cs typeface="Malgun Gothic"/>
              </a:rPr>
              <a:t>아니면 대체 가능한 버스들이 많다</a:t>
            </a:r>
            <a:r>
              <a:rPr lang="en-US" altLang="ko-KR" sz="1400" spc="5" dirty="0">
                <a:latin typeface="Malgun Gothic"/>
                <a:cs typeface="Malgun Gothic"/>
              </a:rPr>
              <a:t>.</a:t>
            </a: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endParaRPr lang="en-US" altLang="ko-KR" sz="1400" spc="5" dirty="0">
              <a:latin typeface="Malgun Gothic"/>
              <a:cs typeface="Malgun Gothic"/>
            </a:endParaRP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400" spc="5" dirty="0">
                <a:latin typeface="Malgun Gothic"/>
                <a:cs typeface="Malgun Gothic"/>
              </a:rPr>
              <a:t>동북 </a:t>
            </a:r>
            <a:r>
              <a:rPr lang="en-US" altLang="ko-KR" sz="1400" spc="5" dirty="0">
                <a:latin typeface="Malgun Gothic"/>
                <a:cs typeface="Malgun Gothic"/>
              </a:rPr>
              <a:t>4</a:t>
            </a:r>
            <a:r>
              <a:rPr lang="ko-KR" altLang="en-US" sz="1400" spc="5" dirty="0">
                <a:latin typeface="Malgun Gothic"/>
                <a:cs typeface="Malgun Gothic"/>
              </a:rPr>
              <a:t>구</a:t>
            </a:r>
            <a:r>
              <a:rPr lang="en-US" altLang="ko-KR" sz="1400" spc="5" dirty="0">
                <a:latin typeface="Malgun Gothic"/>
                <a:cs typeface="Malgun Gothic"/>
              </a:rPr>
              <a:t>:  </a:t>
            </a: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endParaRPr lang="en-US" altLang="ko-KR" sz="1400" spc="5" dirty="0">
              <a:latin typeface="Malgun Gothic"/>
              <a:cs typeface="Malgun Gothic"/>
            </a:endParaRP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endParaRPr lang="en-US" altLang="ko-KR" sz="1400" spc="5" dirty="0">
              <a:latin typeface="Malgun Gothic"/>
              <a:cs typeface="Malgun Gothic"/>
            </a:endParaRPr>
          </a:p>
          <a:p>
            <a:pPr marL="35687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>
                <a:tab pos="358775" algn="l"/>
              </a:tabLst>
              <a:defRPr/>
            </a:pPr>
            <a:r>
              <a:rPr lang="ko-KR" altLang="en-US" sz="1400" spc="5" dirty="0">
                <a:latin typeface="Malgun Gothic"/>
                <a:cs typeface="Malgun Gothic"/>
              </a:rPr>
              <a:t>대중교통</a:t>
            </a:r>
            <a:endParaRPr lang="en-US" altLang="ko-KR" sz="1400" spc="5" dirty="0">
              <a:latin typeface="Malgun Gothic"/>
              <a:cs typeface="Malgun Gothic"/>
            </a:endParaRPr>
          </a:p>
          <a:p>
            <a:pPr marL="35687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400" spc="5" dirty="0">
                <a:latin typeface="Malgun Gothic"/>
                <a:cs typeface="Malgun Gothic"/>
              </a:rPr>
              <a:t>1) </a:t>
            </a:r>
            <a:r>
              <a:rPr lang="ko-KR" altLang="en-US" sz="1400" spc="5" dirty="0">
                <a:latin typeface="Malgun Gothic"/>
                <a:cs typeface="Malgun Gothic"/>
              </a:rPr>
              <a:t>버스</a:t>
            </a:r>
            <a:r>
              <a:rPr lang="en-US" altLang="ko-KR" sz="1400" spc="5" dirty="0">
                <a:latin typeface="Malgun Gothic"/>
                <a:cs typeface="Malgun Gothic"/>
              </a:rPr>
              <a:t>: </a:t>
            </a:r>
            <a:r>
              <a:rPr lang="ko-KR" altLang="en-US" sz="1400" spc="5" dirty="0">
                <a:latin typeface="Malgun Gothic"/>
                <a:cs typeface="Malgun Gothic"/>
              </a:rPr>
              <a:t>저가형 고가형 카페 상관없이</a:t>
            </a:r>
            <a:r>
              <a:rPr lang="en-US" altLang="ko-KR" sz="1400" spc="5" dirty="0">
                <a:latin typeface="Malgun Gothic"/>
                <a:cs typeface="Malgun Gothic"/>
              </a:rPr>
              <a:t>, </a:t>
            </a:r>
            <a:r>
              <a:rPr lang="ko-KR" altLang="en-US" sz="1400" spc="5" dirty="0">
                <a:latin typeface="Malgun Gothic"/>
                <a:cs typeface="Malgun Gothic"/>
              </a:rPr>
              <a:t>동북 </a:t>
            </a:r>
            <a:r>
              <a:rPr lang="en-US" altLang="ko-KR" sz="1400" spc="5" dirty="0">
                <a:latin typeface="Malgun Gothic"/>
                <a:cs typeface="Malgun Gothic"/>
              </a:rPr>
              <a:t>4</a:t>
            </a:r>
            <a:r>
              <a:rPr lang="ko-KR" altLang="en-US" sz="1400" spc="5" dirty="0">
                <a:latin typeface="Malgun Gothic"/>
                <a:cs typeface="Malgun Gothic"/>
              </a:rPr>
              <a:t>구는 모두 버스 정류장 근처에 카페가 입점해 있음</a:t>
            </a:r>
            <a:r>
              <a:rPr lang="en-US" altLang="ko-KR" sz="1400" spc="5" dirty="0">
                <a:latin typeface="Malgun Gothic"/>
                <a:cs typeface="Malgun Gothic"/>
              </a:rPr>
              <a:t>.</a:t>
            </a:r>
            <a:endParaRPr lang="ko-KR" altLang="en-US" sz="1400" spc="5" dirty="0">
              <a:latin typeface="Malgun Gothic"/>
              <a:cs typeface="Malgun Gothic"/>
            </a:endParaRPr>
          </a:p>
          <a:p>
            <a:pPr marL="7112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endParaRPr lang="ko-KR" altLang="en-US" sz="1400" spc="5" dirty="0">
              <a:latin typeface="Malgun Gothic"/>
              <a:cs typeface="Malgun Gothic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03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상관관계를 봤는데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, G3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와 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B4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의 아파트 </a:t>
            </a:r>
            <a:r>
              <a:rPr lang="ko-KR" altLang="en-US" sz="1200" spc="5" dirty="0" err="1">
                <a:solidFill>
                  <a:srgbClr val="FF0000"/>
                </a:solidFill>
                <a:latin typeface="Malgun Gothic"/>
                <a:cs typeface="Malgun Gothic"/>
              </a:rPr>
              <a:t>실거래가의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 차이가 있다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. </a:t>
            </a:r>
            <a:r>
              <a:rPr lang="ko-KR" altLang="en-US" sz="1200" spc="5" dirty="0">
                <a:solidFill>
                  <a:srgbClr val="FF0000"/>
                </a:solidFill>
                <a:latin typeface="Malgun Gothic"/>
                <a:cs typeface="Malgun Gothic"/>
              </a:rPr>
              <a:t>라고 봐도 되는지</a:t>
            </a:r>
            <a:r>
              <a:rPr lang="en-US" altLang="ko-KR" sz="1200" spc="5" dirty="0">
                <a:solidFill>
                  <a:srgbClr val="FF0000"/>
                </a:solidFill>
                <a:latin typeface="Malgun Gothic"/>
                <a:cs typeface="Malgun Gothic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88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휴식과 공간 공유 </a:t>
            </a:r>
            <a:endParaRPr lang="en-US" altLang="ko-KR" dirty="0"/>
          </a:p>
          <a:p>
            <a:r>
              <a:rPr lang="ko-KR" altLang="en-US" dirty="0"/>
              <a:t>새로운 문화공간으로 확장 됨에 따라 </a:t>
            </a:r>
            <a:r>
              <a:rPr lang="en-US" altLang="ko-KR" dirty="0"/>
              <a:t>/ 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오픈 오피스</a:t>
            </a:r>
            <a:endParaRPr lang="en-US" altLang="ko-KR" dirty="0"/>
          </a:p>
          <a:p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rgbClr val="000000"/>
                </a:solidFill>
              </a:rPr>
              <a:t>현대는 사람이 살아가는데 최소한의 공간이</a:t>
            </a:r>
            <a:r>
              <a:rPr lang="ko-KR" altLang="en-US" kern="0" baseline="0" dirty="0">
                <a:solidFill>
                  <a:srgbClr val="000000"/>
                </a:solidFill>
              </a:rPr>
              <a:t> 부족한 실정이다</a:t>
            </a:r>
            <a:r>
              <a:rPr lang="en-US" altLang="ko-KR" kern="0" baseline="0" dirty="0">
                <a:solidFill>
                  <a:srgbClr val="000000"/>
                </a:solidFill>
              </a:rPr>
              <a:t>.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ko-KR" altLang="en-US" kern="0" dirty="0">
                <a:solidFill>
                  <a:srgbClr val="000000"/>
                </a:solidFill>
              </a:rPr>
              <a:t>현대의</a:t>
            </a:r>
            <a:r>
              <a:rPr lang="en-US" altLang="ko-KR" kern="0" dirty="0">
                <a:solidFill>
                  <a:srgbClr val="000000"/>
                </a:solidFill>
              </a:rPr>
              <a:t> </a:t>
            </a:r>
            <a:r>
              <a:rPr lang="ko-KR" altLang="en-US" kern="0" dirty="0">
                <a:solidFill>
                  <a:srgbClr val="000000"/>
                </a:solidFill>
              </a:rPr>
              <a:t>카페가 휴식 공간의 역할을 대신해 줄 수 있을 거라</a:t>
            </a:r>
            <a:r>
              <a:rPr lang="ko-KR" altLang="en-US" kern="0" baseline="0" dirty="0">
                <a:solidFill>
                  <a:srgbClr val="000000"/>
                </a:solidFill>
              </a:rPr>
              <a:t> </a:t>
            </a:r>
            <a:r>
              <a:rPr lang="ko-KR" altLang="en-US" dirty="0"/>
              <a:t>예상한다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참조</a:t>
            </a:r>
            <a:r>
              <a:rPr lang="en-US" altLang="ko-KR" baseline="0" dirty="0"/>
              <a:t>: </a:t>
            </a:r>
            <a:r>
              <a:rPr lang="ko-KR" altLang="en-US" baseline="0" dirty="0"/>
              <a:t>유현준 교수님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7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7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Count</a:t>
            </a:r>
            <a:r>
              <a:rPr lang="en-US" altLang="ko-KR" baseline="0" dirty="0"/>
              <a:t> attack </a:t>
            </a:r>
            <a:r>
              <a:rPr lang="ko-KR" altLang="en-US" baseline="0" dirty="0"/>
              <a:t>들어오면 보여주고</a:t>
            </a:r>
            <a:r>
              <a:rPr lang="en-US" altLang="ko-KR" baseline="0" dirty="0"/>
              <a:t>, regression </a:t>
            </a:r>
            <a:r>
              <a:rPr lang="ko-KR" altLang="en-US" baseline="0" dirty="0"/>
              <a:t>으로 먼저 보고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87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D4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저가형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카페와 저가형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카페로부터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160m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 있는 버스 정류장 개수 간의 상관관계가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모두 높은 상관관계를 보임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동시에 저가형 카페와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 점포수의 상관관계가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높음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 위 상관관계에 수치에 대한 해석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지도를 통해 동북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구에 위치한 카페들의 위치를 확인해보니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저가형 카페인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메가커피와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스타벅스가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내에 서로 위치해 있는 경우가 많이 있음을 확인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걸어서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거리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 이로 보아 동북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구의 경우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저가형 카페와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 모두 교통이 발달된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버스 정류장이 있는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주요 위치에 주로 입점하는 것이 아닌가 추측됨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 전략 카페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지하철거리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아파트의 평당 금액 평균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카페의 개수와 저가형 카페의 개수가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상관관계를 보이는 것으로 보아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전략의 카페 수가 비슷하다고 추측할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45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G3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 포화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구석 지역도 걸어 들어가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역세권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아닌 곳도 사람 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땅 값도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뒤로 간 저가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전략 카페도 살아남는 것으로 추정된다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카페와 저가형 카페의 점포 수 간의 상관관계가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약한 상관관계를 보였다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구의 카페 점포 수를 표시한 산포도를 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카페의 점포수가 저가형 카페보다 월등히 많았다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강남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구에는 저가형 카페와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 점포 수 간에 상관관계가 약함을 알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지하철과 카페의 평균 거리에 따라 역 근방에 카페가 있을 확률이 높으니깐 저가 고가 상관없이 다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상관관계가 뚜렷하게 나타나지 않는 거 같다</a:t>
            </a:r>
          </a:p>
          <a:p>
            <a:pPr fontAlgn="base"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땅값 비싸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역세권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영향력 적어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평당 거래 금액이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영향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8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강남 </a:t>
            </a:r>
            <a:r>
              <a:rPr lang="en-US" altLang="ko-KR" dirty="0"/>
              <a:t>3</a:t>
            </a:r>
            <a:r>
              <a:rPr lang="ko-KR" altLang="en-US" dirty="0"/>
              <a:t>구의 경우</a:t>
            </a:r>
            <a:r>
              <a:rPr lang="en-US" altLang="ko-KR" dirty="0"/>
              <a:t>, </a:t>
            </a:r>
            <a:r>
              <a:rPr lang="ko-KR" altLang="en-US" dirty="0" err="1"/>
              <a:t>고가형</a:t>
            </a:r>
            <a:r>
              <a:rPr lang="ko-KR" altLang="en-US" dirty="0"/>
              <a:t> 카페와 저가형 카페 점포 수 간의 상관관계가 </a:t>
            </a:r>
            <a:r>
              <a:rPr lang="en-US" altLang="ko-KR" dirty="0"/>
              <a:t>0.3</a:t>
            </a:r>
            <a:r>
              <a:rPr lang="ko-KR" altLang="en-US" dirty="0"/>
              <a:t>으로 약한 상관관계를 보였다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--&gt; </a:t>
            </a:r>
            <a:r>
              <a:rPr lang="ko-KR" altLang="en-US" dirty="0"/>
              <a:t>이 수치에 대한 해석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강남 </a:t>
            </a:r>
            <a:r>
              <a:rPr lang="en-US" altLang="ko-KR" dirty="0"/>
              <a:t>3</a:t>
            </a:r>
            <a:r>
              <a:rPr lang="ko-KR" altLang="en-US" dirty="0"/>
              <a:t>구의 카페 점포 수를 표시한 산포도를 보면</a:t>
            </a:r>
            <a:r>
              <a:rPr lang="en-US" altLang="ko-KR" dirty="0"/>
              <a:t>, </a:t>
            </a:r>
            <a:r>
              <a:rPr lang="ko-KR" altLang="en-US" dirty="0" err="1"/>
              <a:t>고가형</a:t>
            </a:r>
            <a:r>
              <a:rPr lang="ko-KR" altLang="en-US" dirty="0"/>
              <a:t> 카페의 점포수가 저가형 카페보다 월등히 많았다</a:t>
            </a:r>
            <a:r>
              <a:rPr lang="en-US" altLang="ko-KR" dirty="0"/>
              <a:t>. </a:t>
            </a:r>
            <a:r>
              <a:rPr lang="ko-KR" altLang="en-US" dirty="0"/>
              <a:t>이에 따라 강남 </a:t>
            </a:r>
            <a:r>
              <a:rPr lang="en-US" altLang="ko-KR" dirty="0"/>
              <a:t>3</a:t>
            </a:r>
            <a:r>
              <a:rPr lang="ko-KR" altLang="en-US" dirty="0"/>
              <a:t>구에는 저가형 카페와 </a:t>
            </a:r>
            <a:r>
              <a:rPr lang="ko-KR" altLang="en-US" dirty="0" err="1"/>
              <a:t>고가형</a:t>
            </a:r>
            <a:r>
              <a:rPr lang="ko-KR" altLang="en-US" dirty="0"/>
              <a:t> 카페 점포 수 간에 상관관계가 약함을 알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0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average_sizetrade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-0.7]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위도가 높아질수록 면적당 평균 거래 금액이 낮아진다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cafe_cd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-0.35]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위도가 높아질수록 카페의 개수가 줄어든다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gu_code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cafe_cd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0.36]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지역과 카페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점포수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간에는 양의 상관관계가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강남에는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고가형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카페가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동북에는 저가형 카페의 점포수가 많다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91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D4</a:t>
            </a:r>
            <a:r>
              <a:rPr lang="ko-KR" altLang="en-US" dirty="0"/>
              <a:t>구에서는 </a:t>
            </a:r>
            <a:r>
              <a:rPr lang="ko-KR" altLang="en-US" dirty="0" err="1"/>
              <a:t>전략별</a:t>
            </a:r>
            <a:r>
              <a:rPr lang="ko-KR" altLang="en-US" dirty="0"/>
              <a:t> 카페</a:t>
            </a:r>
            <a:r>
              <a:rPr lang="ko-KR" altLang="en-US" baseline="0" dirty="0"/>
              <a:t> 점포 </a:t>
            </a:r>
            <a:r>
              <a:rPr lang="ko-KR" altLang="en-US" dirty="0"/>
              <a:t>수가 큰 차이</a:t>
            </a:r>
            <a:r>
              <a:rPr lang="ko-KR" altLang="en-US" baseline="0" dirty="0"/>
              <a:t> 없이 전반적으로 카페 점포 수가 적다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r>
              <a:rPr lang="en-US" altLang="ko-KR" dirty="0"/>
              <a:t>G3</a:t>
            </a:r>
            <a:r>
              <a:rPr lang="ko-KR" altLang="en-US" dirty="0"/>
              <a:t>구에서는 저가형 카페 점포 수</a:t>
            </a:r>
            <a:r>
              <a:rPr lang="en-US" altLang="ko-KR" dirty="0"/>
              <a:t>(72)</a:t>
            </a:r>
            <a:r>
              <a:rPr lang="ko-KR" altLang="en-US" dirty="0"/>
              <a:t>가 </a:t>
            </a:r>
            <a:r>
              <a:rPr lang="en-US" altLang="ko-KR" dirty="0"/>
              <a:t>D4(65)</a:t>
            </a:r>
            <a:r>
              <a:rPr lang="ko-KR" altLang="en-US" dirty="0"/>
              <a:t>와 비슷하다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고가형</a:t>
            </a:r>
            <a:r>
              <a:rPr lang="ko-KR" altLang="en-US" dirty="0"/>
              <a:t> 카페 점포 수</a:t>
            </a:r>
            <a:r>
              <a:rPr lang="en-US" altLang="ko-KR" dirty="0"/>
              <a:t>(990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/>
              <a:t>D4(94) </a:t>
            </a:r>
            <a:r>
              <a:rPr lang="ko-KR" altLang="en-US" dirty="0"/>
              <a:t>보다 약 </a:t>
            </a:r>
            <a:r>
              <a:rPr lang="en-US" altLang="ko-KR" dirty="0"/>
              <a:t>10</a:t>
            </a:r>
            <a:r>
              <a:rPr lang="ko-KR" altLang="en-US" dirty="0"/>
              <a:t>배 많다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=&gt;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고가형</a:t>
            </a:r>
            <a:r>
              <a:rPr lang="ko-KR" altLang="en-US" baseline="0" dirty="0"/>
              <a:t> 카페의 집중적 전략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저가형 카페의 전반적 전략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91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baseline="0" dirty="0"/>
              <a:t>보란 듯이 </a:t>
            </a:r>
            <a:r>
              <a:rPr lang="ko-KR" altLang="en-US" baseline="0" dirty="0" err="1"/>
              <a:t>스타벅스가</a:t>
            </a:r>
            <a:r>
              <a:rPr lang="ko-KR" altLang="en-US" baseline="0" dirty="0"/>
              <a:t> 많았습니다</a:t>
            </a:r>
            <a:r>
              <a:rPr lang="en-US" altLang="ko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대부분 카페가 </a:t>
            </a:r>
            <a:r>
              <a:rPr lang="en-US" altLang="ko-KR" dirty="0"/>
              <a:t>G3</a:t>
            </a:r>
            <a:r>
              <a:rPr lang="ko-KR" altLang="en-US" dirty="0"/>
              <a:t>에 위치하는 것을 볼 수 있습니다</a:t>
            </a:r>
            <a:r>
              <a:rPr lang="en-US" altLang="ko-KR" dirty="0"/>
              <a:t>. 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서울에 있는 상가 데이터 보니깐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 카페 중 역삼동에 가장 많더라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그래서 데이터 위치를 선정했다</a:t>
            </a:r>
            <a:r>
              <a:rPr lang="en-US" altLang="ko-KR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데이터 위치 나중에 보는 걸로 하고 </a:t>
            </a:r>
            <a:r>
              <a:rPr lang="en-US" altLang="ko-KR" baseline="0" dirty="0"/>
              <a:t>pass / </a:t>
            </a:r>
            <a:r>
              <a:rPr lang="ko-KR" altLang="en-US" baseline="0" dirty="0"/>
              <a:t>앞 페이지로 갈지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뒤에 둘지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어떻게 사용할지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6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97067" y="4953000"/>
            <a:ext cx="3246933" cy="85921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1781629" y="1524000"/>
            <a:ext cx="7391400" cy="12439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011BB-FD32-4E03-9C4F-81597C63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3" y="228600"/>
            <a:ext cx="8839200" cy="615553"/>
          </a:xfrm>
        </p:spPr>
        <p:txBody>
          <a:bodyPr/>
          <a:lstStyle/>
          <a:p>
            <a:r>
              <a:rPr lang="ko-KR" altLang="en-US" b="1" dirty="0"/>
              <a:t>지역 간 카페 점포 수 비교 </a:t>
            </a:r>
            <a:r>
              <a:rPr lang="en-US" altLang="ko-KR" b="1" dirty="0"/>
              <a:t>(1)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F7E74-2219-4D7A-B9C1-907B1BD6E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1600200" y="4572000"/>
            <a:ext cx="3832052" cy="830997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dirty="0"/>
              <a:t>고가형 카페 분포</a:t>
            </a:r>
            <a:endParaRPr lang="en-US" altLang="ko-KR" dirty="0"/>
          </a:p>
          <a:p>
            <a:r>
              <a:rPr lang="en-US" altLang="ko-KR" dirty="0"/>
              <a:t> : </a:t>
            </a:r>
            <a:r>
              <a:rPr lang="ko-KR" altLang="en-US" dirty="0"/>
              <a:t>대부분의 카페가 아래의 지역에 위치함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6C2797-6C2A-40CA-BB53-C75640F5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0200" y="1752600"/>
            <a:ext cx="3832052" cy="24554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9E9D07-9105-4307-8FD3-C70FC4530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55" y="1752600"/>
            <a:ext cx="3749038" cy="248544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2727009" y="4571999"/>
            <a:ext cx="38320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kern="0" dirty="0"/>
              <a:t>-</a:t>
            </a:r>
            <a:r>
              <a:rPr lang="ko-KR" altLang="en-US" kern="0" dirty="0"/>
              <a:t> 저가형 카페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304B12-A3CB-4577-8B67-33A343DD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096" y="1752600"/>
            <a:ext cx="4686300" cy="2924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B0983-9724-4FC5-BA41-D5FC58F68E8F}"/>
              </a:ext>
            </a:extLst>
          </p:cNvPr>
          <p:cNvSpPr txBox="1"/>
          <p:nvPr/>
        </p:nvSpPr>
        <p:spPr>
          <a:xfrm>
            <a:off x="11448396" y="37338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G3</a:t>
            </a:r>
            <a:endParaRPr lang="ko-KR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A5E4A-C902-4DCE-AD69-FE7D057C7C8D}"/>
              </a:ext>
            </a:extLst>
          </p:cNvPr>
          <p:cNvSpPr txBox="1"/>
          <p:nvPr/>
        </p:nvSpPr>
        <p:spPr>
          <a:xfrm>
            <a:off x="11448396" y="2122676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D4</a:t>
            </a:r>
            <a:endParaRPr lang="ko-KR" altLang="en-US" sz="16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C03BD6-83A4-4B22-A1E2-3143FCC31B91}"/>
              </a:ext>
            </a:extLst>
          </p:cNvPr>
          <p:cNvSpPr/>
          <p:nvPr/>
        </p:nvSpPr>
        <p:spPr>
          <a:xfrm>
            <a:off x="10385738" y="1917273"/>
            <a:ext cx="97103" cy="8754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CA445-9038-48C5-B2B4-984E27A963D9}"/>
              </a:ext>
            </a:extLst>
          </p:cNvPr>
          <p:cNvSpPr txBox="1"/>
          <p:nvPr/>
        </p:nvSpPr>
        <p:spPr>
          <a:xfrm>
            <a:off x="10466392" y="1824196"/>
            <a:ext cx="795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고가형 카페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E3F168-DAB7-4413-8EA9-D55D959082B3}"/>
              </a:ext>
            </a:extLst>
          </p:cNvPr>
          <p:cNvSpPr/>
          <p:nvPr/>
        </p:nvSpPr>
        <p:spPr>
          <a:xfrm>
            <a:off x="10385738" y="2180997"/>
            <a:ext cx="97103" cy="8754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A152F-6210-4E52-A69E-C2BD3AF0CC0F}"/>
              </a:ext>
            </a:extLst>
          </p:cNvPr>
          <p:cNvSpPr txBox="1"/>
          <p:nvPr/>
        </p:nvSpPr>
        <p:spPr>
          <a:xfrm>
            <a:off x="10466393" y="2147987"/>
            <a:ext cx="7950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저가형 카페</a:t>
            </a:r>
          </a:p>
        </p:txBody>
      </p:sp>
    </p:spTree>
    <p:extLst>
      <p:ext uri="{BB962C8B-B14F-4D97-AF65-F5344CB8AC3E}">
        <p14:creationId xmlns:p14="http://schemas.microsoft.com/office/powerpoint/2010/main" val="87562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15553"/>
          </a:xfrm>
        </p:spPr>
        <p:txBody>
          <a:bodyPr/>
          <a:lstStyle/>
          <a:p>
            <a:r>
              <a:rPr lang="ko-KR" altLang="en-US" b="1" dirty="0"/>
              <a:t>지역 간 카페 점포 수 비교 </a:t>
            </a:r>
            <a:r>
              <a:rPr lang="en-US" altLang="ko-KR" b="1" dirty="0"/>
              <a:t>(2)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352800"/>
            <a:ext cx="7810500" cy="3038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9297"/>
          <a:stretch/>
        </p:blipFill>
        <p:spPr>
          <a:xfrm>
            <a:off x="340420" y="1524000"/>
            <a:ext cx="8177214" cy="41974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03111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727DF021-2285-4F19-BB4B-582A98C7B098}"/>
              </a:ext>
            </a:extLst>
          </p:cNvPr>
          <p:cNvSpPr txBox="1">
            <a:spLocks/>
          </p:cNvSpPr>
          <p:nvPr/>
        </p:nvSpPr>
        <p:spPr>
          <a:xfrm>
            <a:off x="289563" y="228600"/>
            <a:ext cx="88392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latinLnBrk="0"/>
            <a:r>
              <a:rPr lang="ko-KR" altLang="en-US" b="1" kern="0" dirty="0"/>
              <a:t>지역 간 카페 점포 수 비교 </a:t>
            </a:r>
            <a:r>
              <a:rPr lang="en-US" altLang="ko-KR" b="1" kern="0" dirty="0"/>
              <a:t>(2)</a:t>
            </a:r>
            <a:endParaRPr lang="ko-KR" altLang="en-US" b="1" kern="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A461A0-04DC-47C5-8238-2F4700D26F88}"/>
              </a:ext>
            </a:extLst>
          </p:cNvPr>
          <p:cNvGrpSpPr/>
          <p:nvPr/>
        </p:nvGrpSpPr>
        <p:grpSpPr>
          <a:xfrm>
            <a:off x="1524000" y="1776412"/>
            <a:ext cx="5553075" cy="4781550"/>
            <a:chOff x="1676400" y="1981200"/>
            <a:chExt cx="5553075" cy="478155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9766C78-2027-45E6-8BF6-3AE92A92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400" y="1981200"/>
              <a:ext cx="5553075" cy="47815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C8237C-4615-45C9-A3EA-ACEEFD535055}"/>
                </a:ext>
              </a:extLst>
            </p:cNvPr>
            <p:cNvSpPr txBox="1"/>
            <p:nvPr/>
          </p:nvSpPr>
          <p:spPr>
            <a:xfrm>
              <a:off x="3429000" y="5141025"/>
              <a:ext cx="533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D4</a:t>
              </a:r>
              <a:endParaRPr lang="ko-KR" altLang="en-US" sz="1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00DF87-AFCF-467D-B35F-A7F7DDBFBA9E}"/>
                </a:ext>
              </a:extLst>
            </p:cNvPr>
            <p:cNvSpPr txBox="1"/>
            <p:nvPr/>
          </p:nvSpPr>
          <p:spPr>
            <a:xfrm>
              <a:off x="5791200" y="5139787"/>
              <a:ext cx="5334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G3</a:t>
              </a:r>
              <a:endParaRPr lang="ko-KR" altLang="en-US" sz="16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959754-7395-493D-9CB6-CEED86D4ADD2}"/>
                </a:ext>
              </a:extLst>
            </p:cNvPr>
            <p:cNvSpPr txBox="1"/>
            <p:nvPr/>
          </p:nvSpPr>
          <p:spPr>
            <a:xfrm>
              <a:off x="3124200" y="2406908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저가형 카페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3B28D3-FAF3-4F69-A394-AD0E1F1C8323}"/>
                </a:ext>
              </a:extLst>
            </p:cNvPr>
            <p:cNvSpPr txBox="1"/>
            <p:nvPr/>
          </p:nvSpPr>
          <p:spPr>
            <a:xfrm>
              <a:off x="3124200" y="2581135"/>
              <a:ext cx="990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고가형 카페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56460" y="2227756"/>
            <a:ext cx="3901540" cy="2713576"/>
            <a:chOff x="2956460" y="2227756"/>
            <a:chExt cx="3901540" cy="2713576"/>
          </a:xfrm>
        </p:grpSpPr>
        <p:sp>
          <p:nvSpPr>
            <p:cNvPr id="2" name="TextBox 1"/>
            <p:cNvSpPr txBox="1"/>
            <p:nvPr/>
          </p:nvSpPr>
          <p:spPr>
            <a:xfrm>
              <a:off x="2956460" y="4572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65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200" y="4482121"/>
              <a:ext cx="56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94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57800" y="4572000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72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2200" y="2227756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990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3124200" y="3962400"/>
              <a:ext cx="495300" cy="4095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3613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15553"/>
          </a:xfrm>
        </p:spPr>
        <p:txBody>
          <a:bodyPr/>
          <a:lstStyle/>
          <a:p>
            <a:r>
              <a:rPr lang="ko-KR" altLang="en-US" b="1" dirty="0"/>
              <a:t>지역 간 카페 점포 수 비교 </a:t>
            </a:r>
            <a:r>
              <a:rPr lang="en-US" altLang="ko-KR" b="1" dirty="0"/>
              <a:t>(2)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34" y="1676400"/>
            <a:ext cx="5486400" cy="42104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8471" y="3706290"/>
            <a:ext cx="4953000" cy="24384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9375" y="1440875"/>
            <a:ext cx="4953000" cy="24384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0" y="4210492"/>
            <a:ext cx="3289937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2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4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80" dirty="0"/>
              <a:t>03.</a:t>
            </a:r>
            <a:r>
              <a:rPr spc="-345" dirty="0"/>
              <a:t> </a:t>
            </a:r>
            <a:r>
              <a:rPr spc="-150" dirty="0"/>
              <a:t>기대효과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475103"/>
              </p:ext>
            </p:extLst>
          </p:nvPr>
        </p:nvGraphicFramePr>
        <p:xfrm>
          <a:off x="914400" y="1447800"/>
          <a:ext cx="7343140" cy="5189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060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요약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2933">
                <a:tc>
                  <a:txBody>
                    <a:bodyPr/>
                    <a:lstStyle/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데이터 요약 </a:t>
                      </a: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아파트 </a:t>
                      </a:r>
                      <a:r>
                        <a:rPr lang="en-US" altLang="ko-KR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????? </a:t>
                      </a:r>
                      <a:r>
                        <a:rPr lang="ko-KR" altLang="en-US" sz="1800" dirty="0" err="1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집가와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</a:t>
                      </a: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7112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>
                          <a:tab pos="358775" algn="l"/>
                        </a:tabLst>
                        <a:defRPr/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논문</a:t>
                      </a:r>
                      <a:r>
                        <a:rPr lang="en-US" altLang="ko-KR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-&gt; 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카페 통해 지역 불균형 볼 수 있었다</a:t>
                      </a:r>
                      <a:r>
                        <a:rPr lang="en-US" altLang="ko-KR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 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그래서 </a:t>
                      </a:r>
                      <a:r>
                        <a:rPr lang="ko-KR" altLang="en-US" sz="1800" dirty="0" err="1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인사이트는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이러하다</a:t>
                      </a:r>
                      <a:r>
                        <a:rPr lang="en-US" altLang="ko-KR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카페시설은 생활편의시설이므로 지역간의</a:t>
                      </a:r>
                      <a:r>
                        <a:rPr lang="ko-KR" altLang="en-US" sz="1800" baseline="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불균형을 볼 수 있다</a:t>
                      </a:r>
                      <a:r>
                        <a:rPr lang="en-US" altLang="ko-KR" sz="1800" baseline="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생활편의 시설인 카페가 지역간의 불균형이</a:t>
                      </a:r>
                      <a:r>
                        <a:rPr lang="ko-KR" altLang="en-US" sz="1800" baseline="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있고 이것으로 서울 자치구의 불균형을 볼 수 있었다</a:t>
                      </a:r>
                      <a:r>
                        <a:rPr lang="en-US" altLang="ko-KR" sz="1800" baseline="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endParaRPr lang="en-US" altLang="ko-KR" sz="1800" baseline="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spc="5" dirty="0">
                          <a:latin typeface="Malgun Gothic"/>
                          <a:cs typeface="Malgun Gothic"/>
                        </a:rPr>
                        <a:t>분석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lang="ko-KR" altLang="en-US"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800" spc="5" dirty="0">
                          <a:latin typeface="Malgun Gothic"/>
                          <a:cs typeface="Malgun Gothic"/>
                        </a:rPr>
                        <a:t>통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lang="ko-KR" altLang="en-US"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800" spc="5" dirty="0" err="1">
                          <a:latin typeface="Malgun Gothic"/>
                          <a:cs typeface="Malgun Gothic"/>
                        </a:rPr>
                        <a:t>인사이</a:t>
                      </a:r>
                      <a:r>
                        <a:rPr lang="ko-KR" altLang="en-US" sz="1800" dirty="0" err="1">
                          <a:latin typeface="Malgun Gothic"/>
                          <a:cs typeface="Malgun Gothic"/>
                        </a:rPr>
                        <a:t>트</a:t>
                      </a:r>
                      <a:r>
                        <a:rPr lang="ko-KR" altLang="en-US"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800" spc="5" dirty="0">
                          <a:latin typeface="Malgun Gothic"/>
                          <a:cs typeface="Malgun Gothic"/>
                        </a:rPr>
                        <a:t>도출</a:t>
                      </a:r>
                      <a:r>
                        <a:rPr lang="en-US" altLang="ko-KR" sz="1800" spc="5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서울시 자치구 간 발전의 불균형</a:t>
                      </a:r>
                      <a:endParaRPr lang="en-US" altLang="ko-KR" sz="1800" baseline="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68728"/>
              </p:ext>
            </p:extLst>
          </p:nvPr>
        </p:nvGraphicFramePr>
        <p:xfrm>
          <a:off x="2133600" y="1905000"/>
          <a:ext cx="7343140" cy="37846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요약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sz="1800" spc="5" dirty="0">
                          <a:latin typeface="Malgun Gothic"/>
                          <a:cs typeface="Malgun Gothic"/>
                        </a:rPr>
                        <a:t>분석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을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통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한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인사이</a:t>
                      </a:r>
                      <a:r>
                        <a:rPr sz="1800" dirty="0" err="1">
                          <a:latin typeface="Malgun Gothic"/>
                          <a:cs typeface="Malgun Gothic"/>
                        </a:rPr>
                        <a:t>트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도출</a:t>
                      </a:r>
                      <a:endParaRPr lang="ko-KR" alt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 panose="05000000000000000000" pitchFamily="2" charset="2"/>
                        <a:buChar char="à"/>
                        <a:tabLst>
                          <a:tab pos="358775" algn="l"/>
                        </a:tabLst>
                      </a:pPr>
                      <a:r>
                        <a:rPr lang="ko-KR" altLang="en-US" sz="180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서울시 내의 지역 간 발전의 불균형</a:t>
                      </a: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 panose="05000000000000000000" pitchFamily="2" charset="2"/>
                        <a:buChar char="à"/>
                        <a:tabLst>
                          <a:tab pos="358775" algn="l"/>
                        </a:tabLst>
                      </a:pPr>
                      <a:endParaRPr lang="en-US" altLang="ko-KR" sz="1800" dirty="0">
                        <a:latin typeface="Malgun Gothic"/>
                        <a:cs typeface="Malgun Gothic"/>
                        <a:sym typeface="Wingdings" panose="05000000000000000000" pitchFamily="2" charset="2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B01F3B01-593D-486E-BFAC-3F7421DBC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73050"/>
              </p:ext>
            </p:extLst>
          </p:nvPr>
        </p:nvGraphicFramePr>
        <p:xfrm>
          <a:off x="2971800" y="3962400"/>
          <a:ext cx="4998086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584021610"/>
                    </a:ext>
                  </a:extLst>
                </a:gridCol>
                <a:gridCol w="2864486">
                  <a:extLst>
                    <a:ext uri="{9D8B030D-6E8A-4147-A177-3AD203B41FA5}">
                      <a16:colId xmlns:a16="http://schemas.microsoft.com/office/drawing/2014/main" val="2118935112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아파트 실거래가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</a:rPr>
                        <a:t>강남 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</a:rPr>
                        <a:t>구 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</a:rPr>
                        <a:t>&gt; </a:t>
                      </a:r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</a:rPr>
                        <a:t>동북 </a:t>
                      </a: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sz="1600" b="1" dirty="0">
                          <a:solidFill>
                            <a:sysClr val="windowText" lastClr="000000"/>
                          </a:solidFill>
                        </a:rPr>
                        <a:t>구</a:t>
                      </a:r>
                      <a:endParaRPr lang="en-US" altLang="ko-KR" sz="16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2918377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ysClr val="windowText" lastClr="000000"/>
                          </a:solidFill>
                        </a:rPr>
                        <a:t>입점된 카페 점포 수</a:t>
                      </a:r>
                      <a:endParaRPr lang="en-US" altLang="ko-KR" sz="16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486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49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6" y="4038600"/>
            <a:ext cx="5314950" cy="2009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26" y="1793984"/>
            <a:ext cx="5343525" cy="2228850"/>
          </a:xfrm>
          <a:prstGeom prst="rect">
            <a:avLst/>
          </a:prstGeom>
        </p:spPr>
      </p:pic>
      <p:sp>
        <p:nvSpPr>
          <p:cNvPr id="6" name="텍스트 개체 틀 2"/>
          <p:cNvSpPr txBox="1">
            <a:spLocks/>
          </p:cNvSpPr>
          <p:nvPr/>
        </p:nvSpPr>
        <p:spPr>
          <a:xfrm>
            <a:off x="379219" y="5043487"/>
            <a:ext cx="8458200" cy="14157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56870" indent="-285750">
              <a:lnSpc>
                <a:spcPct val="100000"/>
              </a:lnSpc>
              <a:spcBef>
                <a:spcPts val="650"/>
              </a:spcBef>
              <a:buFontTx/>
              <a:buChar char="-"/>
              <a:tabLst>
                <a:tab pos="358775" algn="l"/>
              </a:tabLst>
            </a:pPr>
            <a:br>
              <a:rPr lang="en-US" altLang="ko-KR" kern="0" dirty="0"/>
            </a:br>
            <a:endParaRPr lang="en-US" altLang="ko-KR" kern="0" dirty="0"/>
          </a:p>
          <a:p>
            <a:pPr marL="285750" indent="-285750" latinLnBrk="0">
              <a:buFontTx/>
              <a:buChar char="-"/>
            </a:pPr>
            <a:endParaRPr lang="en-US" altLang="ko-KR" sz="1400" kern="0" dirty="0"/>
          </a:p>
          <a:p>
            <a:pPr marL="285750" indent="-285750" latinLnBrk="0">
              <a:buFontTx/>
              <a:buChar char="-"/>
            </a:pPr>
            <a:endParaRPr lang="en-US" altLang="ko-KR" sz="1400" kern="0" dirty="0"/>
          </a:p>
          <a:p>
            <a:pPr latinLnBrk="0"/>
            <a:endParaRPr lang="en-US" altLang="ko-KR" sz="1400" kern="0" dirty="0"/>
          </a:p>
          <a:p>
            <a:pPr latinLnBrk="0"/>
            <a:r>
              <a:rPr lang="en-US" altLang="ko-KR" sz="1400" kern="0" dirty="0"/>
              <a:t>(</a:t>
            </a:r>
            <a:r>
              <a:rPr lang="ko-KR" altLang="en-US" sz="1400" kern="0" dirty="0"/>
              <a:t>출처</a:t>
            </a:r>
            <a:r>
              <a:rPr lang="en-US" altLang="ko-KR" sz="1400" kern="0" dirty="0"/>
              <a:t>: </a:t>
            </a:r>
            <a:r>
              <a:rPr lang="ko-KR" altLang="en-US" sz="1400" kern="0" dirty="0"/>
              <a:t>이재원</a:t>
            </a:r>
            <a:r>
              <a:rPr lang="en-US" altLang="ko-KR" sz="1400" kern="0" dirty="0"/>
              <a:t>, &amp; </a:t>
            </a:r>
            <a:r>
              <a:rPr lang="ko-KR" altLang="en-US" sz="1400" kern="0" dirty="0"/>
              <a:t>이우종</a:t>
            </a:r>
            <a:r>
              <a:rPr lang="en-US" altLang="ko-KR" sz="1400" kern="0" dirty="0"/>
              <a:t>. (2007). </a:t>
            </a:r>
            <a:r>
              <a:rPr lang="ko-KR" altLang="en-US" sz="1400" kern="0" dirty="0"/>
              <a:t>서울시 자치구간 지역불균형 특성분석 연구</a:t>
            </a:r>
            <a:r>
              <a:rPr lang="en-US" altLang="ko-KR" sz="1400" kern="0" dirty="0"/>
              <a:t>. </a:t>
            </a:r>
            <a:r>
              <a:rPr lang="ko-KR" altLang="en-US" sz="1400" kern="0" dirty="0"/>
              <a:t>국토계획</a:t>
            </a:r>
            <a:r>
              <a:rPr lang="en-US" altLang="ko-KR" sz="1400" kern="0" dirty="0"/>
              <a:t>, 42(5), 81-94.)</a:t>
            </a:r>
          </a:p>
        </p:txBody>
      </p:sp>
    </p:spTree>
    <p:extLst>
      <p:ext uri="{BB962C8B-B14F-4D97-AF65-F5344CB8AC3E}">
        <p14:creationId xmlns:p14="http://schemas.microsoft.com/office/powerpoint/2010/main" val="77505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4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80" dirty="0"/>
              <a:t>03.</a:t>
            </a:r>
            <a:r>
              <a:rPr spc="-345" dirty="0"/>
              <a:t> </a:t>
            </a:r>
            <a:r>
              <a:rPr spc="-150" dirty="0"/>
              <a:t>기대효과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3474"/>
              </p:ext>
            </p:extLst>
          </p:nvPr>
        </p:nvGraphicFramePr>
        <p:xfrm>
          <a:off x="361689" y="1413511"/>
          <a:ext cx="7786370" cy="4537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6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89">
                <a:tc>
                  <a:txBody>
                    <a:bodyPr/>
                    <a:lstStyle/>
                    <a:p>
                      <a:pPr marL="6921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700" b="1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b="1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b="1" spc="5" dirty="0">
                          <a:latin typeface="Malgun Gothic"/>
                          <a:cs typeface="Malgun Gothic"/>
                        </a:rPr>
                        <a:t>한계점 및 향</a:t>
                      </a:r>
                      <a:r>
                        <a:rPr lang="ko-KR" altLang="en-US" sz="2400" b="1" dirty="0">
                          <a:latin typeface="Malgun Gothic"/>
                          <a:cs typeface="Malgun Gothic"/>
                        </a:rPr>
                        <a:t>후</a:t>
                      </a:r>
                      <a:r>
                        <a:rPr lang="ko-KR" altLang="en-US" sz="2400" b="1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b="1" spc="5" dirty="0">
                          <a:latin typeface="Malgun Gothic"/>
                          <a:cs typeface="Malgun Gothic"/>
                        </a:rPr>
                        <a:t>개</a:t>
                      </a:r>
                      <a:r>
                        <a:rPr lang="ko-KR" altLang="en-US" sz="2400" b="1" dirty="0">
                          <a:latin typeface="Malgun Gothic"/>
                          <a:cs typeface="Malgun Gothic"/>
                        </a:rPr>
                        <a:t>선</a:t>
                      </a:r>
                      <a:r>
                        <a:rPr lang="ko-KR" altLang="en-US" sz="2400" b="1" spc="-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b="1" spc="5" dirty="0">
                          <a:latin typeface="Malgun Gothic"/>
                          <a:cs typeface="Malgun Gothic"/>
                        </a:rPr>
                        <a:t>사항 </a:t>
                      </a:r>
                      <a:r>
                        <a:rPr sz="2700" b="1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유동인구 데이터에서 인구통계학적 특성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예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나이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성별 등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</a:rPr>
                        <a:t>)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을 반영하지 못함</a:t>
                      </a: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카페의 입점 위치를 결정하는 요인을 모두 고려하지 못함 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   향후 대학교의 수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상가 개수 등을 함께 고려할 필요가 있음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None/>
                        <a:tabLst>
                          <a:tab pos="358775" algn="l"/>
                        </a:tabLst>
                      </a:pPr>
                      <a:b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</a:b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- 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유동인구에서 극단치로 높은 값을 보이는 송파구의 데이터를 제거한 후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유동인구와 카페 점포 수에 차이가 있는지 추가적인 분석이 필요함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</a:t>
                      </a: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(-)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요인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위의 요인들은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(+)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요인인 거에 반해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입점을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기피하게 만드는 요인</a:t>
                      </a:r>
                      <a:br>
                        <a:rPr lang="en-US" altLang="ko-KR" sz="1600" spc="5" dirty="0">
                          <a:latin typeface="Malgun Gothic"/>
                          <a:cs typeface="Malgun Gothic"/>
                        </a:rPr>
                      </a:br>
                      <a:endParaRPr lang="en-US" altLang="ko-KR" sz="1600" spc="5" dirty="0">
                        <a:latin typeface="Malgun Gothic"/>
                        <a:cs typeface="Malgun Gothic"/>
                      </a:endParaRP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600" spc="0" dirty="0">
                          <a:latin typeface="Malgun Gothic"/>
                          <a:cs typeface="Malgun Gothic"/>
                        </a:rPr>
                        <a:t>서울의 특정 구</a:t>
                      </a:r>
                      <a:r>
                        <a:rPr lang="en-US" altLang="ko-KR" sz="1600" spc="0" dirty="0">
                          <a:latin typeface="Malgun Gothic"/>
                          <a:cs typeface="Malgun Gothic"/>
                        </a:rPr>
                        <a:t>(G3</a:t>
                      </a:r>
                      <a:r>
                        <a:rPr lang="ko-KR" altLang="en-US" sz="1600" spc="0" dirty="0">
                          <a:latin typeface="Malgun Gothic"/>
                          <a:cs typeface="Malgun Gothic"/>
                        </a:rPr>
                        <a:t>와 </a:t>
                      </a:r>
                      <a:r>
                        <a:rPr lang="en-US" altLang="ko-KR" sz="1600" spc="0" dirty="0">
                          <a:latin typeface="Malgun Gothic"/>
                          <a:cs typeface="Malgun Gothic"/>
                        </a:rPr>
                        <a:t>D4)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의 비교를 통해 지역 간의 불균형을 분석하였으나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,</a:t>
                      </a:r>
                      <a:r>
                        <a:rPr lang="en-US" altLang="ko-KR" sz="1600" spc="5" baseline="0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</a:rPr>
                        <a:t>분석범위를 확장하여 현 모델이 다른 지역에서도 적용 가능한지 확인을 못하였으며 </a:t>
                      </a:r>
                      <a:r>
                        <a:rPr lang="ko-KR" altLang="en-US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실질적인 불균형 해소방안을 제안하지 못 하였다</a:t>
                      </a:r>
                      <a:r>
                        <a:rPr lang="en-US" altLang="ko-KR" sz="1600" spc="5" dirty="0">
                          <a:latin typeface="Malgun Gothic"/>
                          <a:cs typeface="Malgun Gothic"/>
                          <a:sym typeface="Wingdings" panose="05000000000000000000" pitchFamily="2" charset="2"/>
                        </a:rPr>
                        <a:t>. </a:t>
                      </a: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endParaRPr lang="en-US" altLang="ko-KR" sz="1600" spc="5" baseline="0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4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80" dirty="0"/>
              <a:t>03.</a:t>
            </a:r>
            <a:r>
              <a:rPr spc="-345" dirty="0"/>
              <a:t> </a:t>
            </a:r>
            <a:r>
              <a:rPr spc="-150" dirty="0"/>
              <a:t>기대효과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80645"/>
              </p:ext>
            </p:extLst>
          </p:nvPr>
        </p:nvGraphicFramePr>
        <p:xfrm>
          <a:off x="900430" y="1600201"/>
          <a:ext cx="7343140" cy="2977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2388">
                <a:tc>
                  <a:txBody>
                    <a:bodyPr/>
                    <a:lstStyle/>
                    <a:p>
                      <a:pPr marL="6921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14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sz="2700" b="1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b="1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b="1" spc="-65" dirty="0">
                          <a:latin typeface="Malgun Gothic"/>
                          <a:cs typeface="Malgun Gothic"/>
                        </a:rPr>
                        <a:t>기대 효과</a:t>
                      </a:r>
                      <a:r>
                        <a:rPr lang="en-US" altLang="ko-KR" sz="2400" b="1" spc="-65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lang="ko-KR" altLang="en-US" sz="2400" b="1" spc="-65" dirty="0">
                          <a:latin typeface="Malgun Gothic"/>
                          <a:cs typeface="Malgun Gothic"/>
                        </a:rPr>
                        <a:t>지역상생 등</a:t>
                      </a:r>
                      <a:r>
                        <a:rPr lang="ko-KR" altLang="en-US" sz="2400" b="1" spc="-65" baseline="0" dirty="0">
                          <a:latin typeface="Malgun Gothic"/>
                          <a:cs typeface="Malgun Gothic"/>
                        </a:rPr>
                        <a:t> 제안 느낌</a:t>
                      </a:r>
                      <a:r>
                        <a:rPr lang="en-US" altLang="ko-KR" sz="2400" b="1" spc="-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="1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0811">
                <a:tc>
                  <a:txBody>
                    <a:bodyPr/>
                    <a:lstStyle/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ko-KR" altLang="en-US" sz="1800" spc="-65" dirty="0"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800" spc="-65" dirty="0">
                          <a:latin typeface="Malgun Gothic"/>
                          <a:cs typeface="Malgun Gothic"/>
                        </a:rPr>
                        <a:t>지역 간 발전 정도에 불균형이 존재함을 보여줌으로써</a:t>
                      </a:r>
                      <a:r>
                        <a:rPr lang="en-US" altLang="ko-KR" sz="1800" spc="-65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800" spc="-65" dirty="0">
                          <a:latin typeface="Malgun Gothic"/>
                          <a:cs typeface="Malgun Gothic"/>
                        </a:rPr>
                        <a:t>정부에 지역 간 균형 잡힌 발전을 위한 침상지역 개발 정책의 필요성을 제안</a:t>
                      </a:r>
                      <a:endParaRPr lang="en-US" altLang="ko-KR" sz="1800" spc="-65" dirty="0"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800" spc="-65" dirty="0">
                          <a:latin typeface="Malgun Gothic"/>
                          <a:cs typeface="Malgun Gothic"/>
                        </a:rPr>
                        <a:t>카페의 가격 정책 별 입점 지역 제안 가능 </a:t>
                      </a:r>
                      <a:endParaRPr lang="en-US" altLang="ko-KR" sz="1800" spc="-65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None/>
                        <a:tabLst>
                          <a:tab pos="358775" algn="l"/>
                        </a:tabLst>
                      </a:pPr>
                      <a:r>
                        <a:rPr lang="en-US" altLang="ko-KR" sz="1800" spc="-65" dirty="0">
                          <a:latin typeface="Malgun Gothic"/>
                          <a:cs typeface="Malgun Gothic"/>
                        </a:rPr>
                        <a:t>   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예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고가의 커피는 동북 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4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구보다는 강남 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3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구에 입점하는 것이 유리함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)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Tx/>
                        <a:buNone/>
                        <a:tabLst>
                          <a:tab pos="358775" algn="l"/>
                        </a:tabLst>
                      </a:pP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   (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예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lang="ko-KR" altLang="en-US" sz="1600" spc="-65" dirty="0">
                          <a:latin typeface="Malgun Gothic"/>
                          <a:cs typeface="Malgun Gothic"/>
                        </a:rPr>
                        <a:t>저가의 커피는 버스정류장이 위치한 곳에 입점하는 것이 유리함</a:t>
                      </a:r>
                      <a:r>
                        <a:rPr lang="en-US" altLang="ko-KR" sz="1600" spc="-65" dirty="0">
                          <a:latin typeface="Malgun Gothic"/>
                          <a:cs typeface="Malgun Gothic"/>
                        </a:rPr>
                        <a:t>)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sz="1800" spc="-65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609600" y="4648200"/>
            <a:ext cx="33528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7320" indent="-147320" fontAlgn="base" latinLnBrk="0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</a:rPr>
              <a:t>서울 자치구 간 </a:t>
            </a:r>
            <a:r>
              <a:rPr lang="ko-KR" altLang="en-US" sz="1200" b="1" kern="0" dirty="0">
                <a:solidFill>
                  <a:srgbClr val="000000"/>
                </a:solidFill>
              </a:rPr>
              <a:t>카페 점포 수 차이</a:t>
            </a:r>
            <a:endParaRPr lang="ko-KR" altLang="en-US" sz="1200" kern="0" dirty="0">
              <a:solidFill>
                <a:srgbClr val="000000"/>
              </a:solidFill>
            </a:endParaRPr>
          </a:p>
          <a:p>
            <a:pPr fontAlgn="base" latinLnBrk="0">
              <a:lnSpc>
                <a:spcPct val="16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200" kern="0" dirty="0">
                <a:solidFill>
                  <a:srgbClr val="000000"/>
                </a:solidFill>
              </a:rPr>
              <a:t>서울 자치구 간 아파트 매매 가격의 차이</a:t>
            </a:r>
          </a:p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r>
              <a:rPr lang="ko-KR" altLang="en-US" sz="1200" kern="0" dirty="0">
                <a:solidFill>
                  <a:srgbClr val="000000"/>
                </a:solidFill>
              </a:rPr>
              <a:t>대중교통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kern="0" dirty="0">
                <a:solidFill>
                  <a:srgbClr val="000000"/>
                </a:solidFill>
              </a:rPr>
              <a:t>카페 데이터로 본 지역 간의</a:t>
            </a:r>
            <a:br>
              <a:rPr lang="en-US" altLang="ko-KR" sz="1200" kern="0" dirty="0">
                <a:solidFill>
                  <a:srgbClr val="000000"/>
                </a:solidFill>
              </a:rPr>
            </a:br>
            <a:r>
              <a:rPr lang="ko-KR" altLang="en-US" sz="1200" kern="0" dirty="0">
                <a:solidFill>
                  <a:srgbClr val="000000"/>
                </a:solidFill>
              </a:rPr>
              <a:t>대중교통의 차이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3733800" y="5001221"/>
            <a:ext cx="762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24400" y="4777465"/>
            <a:ext cx="43140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과거에 비해 카페가 문화공간으로서의 역할로 확장 됨에 따라 </a:t>
            </a:r>
            <a:br>
              <a:rPr lang="en-US" altLang="ko-KR" sz="1200" dirty="0"/>
            </a:br>
            <a:r>
              <a:rPr lang="ko-KR" altLang="en-US" sz="1200" dirty="0"/>
              <a:t>기존의 공원의 역할을 대체할 수 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카페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문화시설</a:t>
            </a:r>
            <a: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을 통해 지역 균형 발전의 한 요소로 </a:t>
            </a:r>
            <a:br>
              <a:rPr lang="en-US" altLang="ko-KR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r>
              <a:rPr lang="ko-KR" altLang="en-US" sz="1200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사용할 수 있을 것으로 예상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609600" y="5906629"/>
            <a:ext cx="357790" cy="485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447800"/>
            <a:ext cx="2795588" cy="31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376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51974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520" dirty="0"/>
              <a:t>4</a:t>
            </a:r>
            <a:r>
              <a:rPr spc="150" dirty="0"/>
              <a:t>.</a:t>
            </a:r>
            <a:r>
              <a:rPr spc="-275" dirty="0"/>
              <a:t> </a:t>
            </a:r>
            <a:r>
              <a:rPr spc="-150" dirty="0"/>
              <a:t>개발후</a:t>
            </a:r>
            <a:r>
              <a:rPr spc="-155" dirty="0"/>
              <a:t>기</a:t>
            </a:r>
            <a:r>
              <a:rPr spc="-285" dirty="0"/>
              <a:t> </a:t>
            </a:r>
            <a:r>
              <a:rPr spc="-155" dirty="0"/>
              <a:t>및</a:t>
            </a:r>
            <a:r>
              <a:rPr spc="-285" dirty="0"/>
              <a:t> </a:t>
            </a:r>
            <a:r>
              <a:rPr spc="-150" dirty="0"/>
              <a:t>느낀점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07826"/>
              </p:ext>
            </p:extLst>
          </p:nvPr>
        </p:nvGraphicFramePr>
        <p:xfrm>
          <a:off x="350316" y="14478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코드 실력이 따라와주지 않아 너무 힘들었다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다음 프로젝트에는 가능하면 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(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)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전공자가 적절하게 섞여 프로젝트 할 수 있으면 좋겠다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Malgun Gothic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과정 중 첫 과제를 좋은 분들과 함께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할수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힌유정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61740" y="455802"/>
              <a:ext cx="408940" cy="316865"/>
            </a:xfrm>
            <a:custGeom>
              <a:avLst/>
              <a:gdLst/>
              <a:ahLst/>
              <a:cxnLst/>
              <a:rect l="l" t="t" r="r" b="b"/>
              <a:pathLst>
                <a:path w="408939" h="316865">
                  <a:moveTo>
                    <a:pt x="363982" y="6731"/>
                  </a:moveTo>
                  <a:lnTo>
                    <a:pt x="262509" y="6731"/>
                  </a:lnTo>
                  <a:lnTo>
                    <a:pt x="262509" y="45466"/>
                  </a:lnTo>
                  <a:lnTo>
                    <a:pt x="320294" y="45466"/>
                  </a:lnTo>
                  <a:lnTo>
                    <a:pt x="320294" y="292227"/>
                  </a:lnTo>
                  <a:lnTo>
                    <a:pt x="363982" y="292227"/>
                  </a:lnTo>
                  <a:lnTo>
                    <a:pt x="363982" y="6731"/>
                  </a:lnTo>
                  <a:close/>
                </a:path>
                <a:path w="408939" h="316865">
                  <a:moveTo>
                    <a:pt x="408432" y="298577"/>
                  </a:moveTo>
                  <a:lnTo>
                    <a:pt x="126123" y="298577"/>
                  </a:lnTo>
                  <a:lnTo>
                    <a:pt x="139471" y="297637"/>
                  </a:lnTo>
                  <a:lnTo>
                    <a:pt x="153708" y="294436"/>
                  </a:lnTo>
                  <a:lnTo>
                    <a:pt x="190906" y="272161"/>
                  </a:lnTo>
                  <a:lnTo>
                    <a:pt x="201536" y="259588"/>
                  </a:lnTo>
                  <a:lnTo>
                    <a:pt x="209677" y="246773"/>
                  </a:lnTo>
                  <a:lnTo>
                    <a:pt x="227342" y="193636"/>
                  </a:lnTo>
                  <a:lnTo>
                    <a:pt x="230759" y="149225"/>
                  </a:lnTo>
                  <a:lnTo>
                    <a:pt x="229882" y="126136"/>
                  </a:lnTo>
                  <a:lnTo>
                    <a:pt x="223088" y="85432"/>
                  </a:lnTo>
                  <a:lnTo>
                    <a:pt x="201536" y="39116"/>
                  </a:lnTo>
                  <a:lnTo>
                    <a:pt x="188468" y="24536"/>
                  </a:lnTo>
                  <a:lnTo>
                    <a:pt x="188468" y="149225"/>
                  </a:lnTo>
                  <a:lnTo>
                    <a:pt x="187909" y="166712"/>
                  </a:lnTo>
                  <a:lnTo>
                    <a:pt x="179705" y="210439"/>
                  </a:lnTo>
                  <a:lnTo>
                    <a:pt x="156591" y="247396"/>
                  </a:lnTo>
                  <a:lnTo>
                    <a:pt x="124333" y="259588"/>
                  </a:lnTo>
                  <a:lnTo>
                    <a:pt x="115493" y="258838"/>
                  </a:lnTo>
                  <a:lnTo>
                    <a:pt x="78778" y="232156"/>
                  </a:lnTo>
                  <a:lnTo>
                    <a:pt x="62191" y="182689"/>
                  </a:lnTo>
                  <a:lnTo>
                    <a:pt x="60071" y="149225"/>
                  </a:lnTo>
                  <a:lnTo>
                    <a:pt x="60591" y="131851"/>
                  </a:lnTo>
                  <a:lnTo>
                    <a:pt x="68580" y="88265"/>
                  </a:lnTo>
                  <a:lnTo>
                    <a:pt x="91694" y="51308"/>
                  </a:lnTo>
                  <a:lnTo>
                    <a:pt x="124333" y="39116"/>
                  </a:lnTo>
                  <a:lnTo>
                    <a:pt x="133070" y="39890"/>
                  </a:lnTo>
                  <a:lnTo>
                    <a:pt x="169697" y="66662"/>
                  </a:lnTo>
                  <a:lnTo>
                    <a:pt x="186283" y="116001"/>
                  </a:lnTo>
                  <a:lnTo>
                    <a:pt x="188468" y="149225"/>
                  </a:lnTo>
                  <a:lnTo>
                    <a:pt x="188468" y="24536"/>
                  </a:lnTo>
                  <a:lnTo>
                    <a:pt x="153758" y="4279"/>
                  </a:lnTo>
                  <a:lnTo>
                    <a:pt x="124333" y="0"/>
                  </a:lnTo>
                  <a:lnTo>
                    <a:pt x="109207" y="1079"/>
                  </a:lnTo>
                  <a:lnTo>
                    <a:pt x="68961" y="17018"/>
                  </a:lnTo>
                  <a:lnTo>
                    <a:pt x="38671" y="51828"/>
                  </a:lnTo>
                  <a:lnTo>
                    <a:pt x="21107" y="104940"/>
                  </a:lnTo>
                  <a:lnTo>
                    <a:pt x="17780" y="149225"/>
                  </a:lnTo>
                  <a:lnTo>
                    <a:pt x="18605" y="172351"/>
                  </a:lnTo>
                  <a:lnTo>
                    <a:pt x="25323" y="213258"/>
                  </a:lnTo>
                  <a:lnTo>
                    <a:pt x="47498" y="260540"/>
                  </a:lnTo>
                  <a:lnTo>
                    <a:pt x="81610" y="289115"/>
                  </a:lnTo>
                  <a:lnTo>
                    <a:pt x="122529" y="298577"/>
                  </a:lnTo>
                  <a:lnTo>
                    <a:pt x="0" y="298577"/>
                  </a:lnTo>
                  <a:lnTo>
                    <a:pt x="0" y="316865"/>
                  </a:lnTo>
                  <a:lnTo>
                    <a:pt x="408432" y="316865"/>
                  </a:lnTo>
                  <a:lnTo>
                    <a:pt x="408432" y="298577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91660" y="477011"/>
              <a:ext cx="1816100" cy="261620"/>
            </a:xfrm>
            <a:custGeom>
              <a:avLst/>
              <a:gdLst/>
              <a:ahLst/>
              <a:cxnLst/>
              <a:rect l="l" t="t" r="r" b="b"/>
              <a:pathLst>
                <a:path w="1816100" h="261620">
                  <a:moveTo>
                    <a:pt x="247650" y="132842"/>
                  </a:moveTo>
                  <a:lnTo>
                    <a:pt x="202565" y="132842"/>
                  </a:lnTo>
                  <a:lnTo>
                    <a:pt x="202565" y="44196"/>
                  </a:lnTo>
                  <a:lnTo>
                    <a:pt x="244983" y="44196"/>
                  </a:lnTo>
                  <a:lnTo>
                    <a:pt x="244983" y="10922"/>
                  </a:lnTo>
                  <a:lnTo>
                    <a:pt x="166497" y="10922"/>
                  </a:lnTo>
                  <a:lnTo>
                    <a:pt x="166497" y="44196"/>
                  </a:lnTo>
                  <a:lnTo>
                    <a:pt x="166497" y="132842"/>
                  </a:lnTo>
                  <a:lnTo>
                    <a:pt x="94234" y="132842"/>
                  </a:lnTo>
                  <a:lnTo>
                    <a:pt x="94234" y="44196"/>
                  </a:lnTo>
                  <a:lnTo>
                    <a:pt x="166497" y="44196"/>
                  </a:lnTo>
                  <a:lnTo>
                    <a:pt x="166497" y="10922"/>
                  </a:lnTo>
                  <a:lnTo>
                    <a:pt x="15875" y="10922"/>
                  </a:lnTo>
                  <a:lnTo>
                    <a:pt x="15875" y="44196"/>
                  </a:lnTo>
                  <a:lnTo>
                    <a:pt x="58293" y="44196"/>
                  </a:lnTo>
                  <a:lnTo>
                    <a:pt x="58293" y="132842"/>
                  </a:lnTo>
                  <a:lnTo>
                    <a:pt x="13081" y="132842"/>
                  </a:lnTo>
                  <a:lnTo>
                    <a:pt x="13081" y="165862"/>
                  </a:lnTo>
                  <a:lnTo>
                    <a:pt x="247650" y="165862"/>
                  </a:lnTo>
                  <a:lnTo>
                    <a:pt x="247650" y="132842"/>
                  </a:lnTo>
                  <a:close/>
                </a:path>
                <a:path w="1816100" h="261620">
                  <a:moveTo>
                    <a:pt x="261112" y="215138"/>
                  </a:moveTo>
                  <a:lnTo>
                    <a:pt x="0" y="215138"/>
                  </a:lnTo>
                  <a:lnTo>
                    <a:pt x="0" y="249047"/>
                  </a:lnTo>
                  <a:lnTo>
                    <a:pt x="261112" y="249047"/>
                  </a:lnTo>
                  <a:lnTo>
                    <a:pt x="261112" y="215138"/>
                  </a:lnTo>
                  <a:close/>
                </a:path>
                <a:path w="1816100" h="261620">
                  <a:moveTo>
                    <a:pt x="555244" y="216154"/>
                  </a:moveTo>
                  <a:lnTo>
                    <a:pt x="442214" y="216154"/>
                  </a:lnTo>
                  <a:lnTo>
                    <a:pt x="442214" y="173736"/>
                  </a:lnTo>
                  <a:lnTo>
                    <a:pt x="542417" y="173736"/>
                  </a:lnTo>
                  <a:lnTo>
                    <a:pt x="542417" y="141732"/>
                  </a:lnTo>
                  <a:lnTo>
                    <a:pt x="346837" y="141732"/>
                  </a:lnTo>
                  <a:lnTo>
                    <a:pt x="346837" y="106934"/>
                  </a:lnTo>
                  <a:lnTo>
                    <a:pt x="538480" y="106934"/>
                  </a:lnTo>
                  <a:lnTo>
                    <a:pt x="538480" y="9398"/>
                  </a:lnTo>
                  <a:lnTo>
                    <a:pt x="311150" y="9398"/>
                  </a:lnTo>
                  <a:lnTo>
                    <a:pt x="311150" y="41402"/>
                  </a:lnTo>
                  <a:lnTo>
                    <a:pt x="503047" y="41402"/>
                  </a:lnTo>
                  <a:lnTo>
                    <a:pt x="503047" y="75946"/>
                  </a:lnTo>
                  <a:lnTo>
                    <a:pt x="311150" y="75946"/>
                  </a:lnTo>
                  <a:lnTo>
                    <a:pt x="311150" y="173736"/>
                  </a:lnTo>
                  <a:lnTo>
                    <a:pt x="405892" y="173736"/>
                  </a:lnTo>
                  <a:lnTo>
                    <a:pt x="405892" y="216154"/>
                  </a:lnTo>
                  <a:lnTo>
                    <a:pt x="294132" y="216154"/>
                  </a:lnTo>
                  <a:lnTo>
                    <a:pt x="294132" y="249047"/>
                  </a:lnTo>
                  <a:lnTo>
                    <a:pt x="555244" y="249047"/>
                  </a:lnTo>
                  <a:lnTo>
                    <a:pt x="555244" y="216154"/>
                  </a:lnTo>
                  <a:close/>
                </a:path>
                <a:path w="1816100" h="261620">
                  <a:moveTo>
                    <a:pt x="732790" y="135509"/>
                  </a:moveTo>
                  <a:lnTo>
                    <a:pt x="701611" y="103505"/>
                  </a:lnTo>
                  <a:lnTo>
                    <a:pt x="671195" y="72263"/>
                  </a:lnTo>
                  <a:lnTo>
                    <a:pt x="672909" y="64198"/>
                  </a:lnTo>
                  <a:lnTo>
                    <a:pt x="674243" y="55778"/>
                  </a:lnTo>
                  <a:lnTo>
                    <a:pt x="675195" y="47002"/>
                  </a:lnTo>
                  <a:lnTo>
                    <a:pt x="675767" y="37846"/>
                  </a:lnTo>
                  <a:lnTo>
                    <a:pt x="721106" y="37846"/>
                  </a:lnTo>
                  <a:lnTo>
                    <a:pt x="721106" y="6731"/>
                  </a:lnTo>
                  <a:lnTo>
                    <a:pt x="592455" y="6731"/>
                  </a:lnTo>
                  <a:lnTo>
                    <a:pt x="592455" y="37846"/>
                  </a:lnTo>
                  <a:lnTo>
                    <a:pt x="641477" y="37846"/>
                  </a:lnTo>
                  <a:lnTo>
                    <a:pt x="639787" y="54330"/>
                  </a:lnTo>
                  <a:lnTo>
                    <a:pt x="627126" y="96774"/>
                  </a:lnTo>
                  <a:lnTo>
                    <a:pt x="588518" y="126746"/>
                  </a:lnTo>
                  <a:lnTo>
                    <a:pt x="588518" y="158750"/>
                  </a:lnTo>
                  <a:lnTo>
                    <a:pt x="625106" y="147294"/>
                  </a:lnTo>
                  <a:lnTo>
                    <a:pt x="655637" y="114185"/>
                  </a:lnTo>
                  <a:lnTo>
                    <a:pt x="660400" y="103505"/>
                  </a:lnTo>
                  <a:lnTo>
                    <a:pt x="710184" y="156718"/>
                  </a:lnTo>
                  <a:lnTo>
                    <a:pt x="732790" y="135509"/>
                  </a:lnTo>
                  <a:close/>
                </a:path>
                <a:path w="1816100" h="261620">
                  <a:moveTo>
                    <a:pt x="777875" y="1524"/>
                  </a:moveTo>
                  <a:lnTo>
                    <a:pt x="743966" y="1524"/>
                  </a:lnTo>
                  <a:lnTo>
                    <a:pt x="743966" y="58166"/>
                  </a:lnTo>
                  <a:lnTo>
                    <a:pt x="705739" y="58166"/>
                  </a:lnTo>
                  <a:lnTo>
                    <a:pt x="705739" y="89916"/>
                  </a:lnTo>
                  <a:lnTo>
                    <a:pt x="743966" y="89916"/>
                  </a:lnTo>
                  <a:lnTo>
                    <a:pt x="743966" y="161798"/>
                  </a:lnTo>
                  <a:lnTo>
                    <a:pt x="777875" y="161798"/>
                  </a:lnTo>
                  <a:lnTo>
                    <a:pt x="777875" y="1524"/>
                  </a:lnTo>
                  <a:close/>
                </a:path>
                <a:path w="1816100" h="261620">
                  <a:moveTo>
                    <a:pt x="839851" y="172847"/>
                  </a:moveTo>
                  <a:lnTo>
                    <a:pt x="610108" y="172847"/>
                  </a:lnTo>
                  <a:lnTo>
                    <a:pt x="610108" y="203962"/>
                  </a:lnTo>
                  <a:lnTo>
                    <a:pt x="804418" y="203962"/>
                  </a:lnTo>
                  <a:lnTo>
                    <a:pt x="804418" y="261239"/>
                  </a:lnTo>
                  <a:lnTo>
                    <a:pt x="839851" y="261239"/>
                  </a:lnTo>
                  <a:lnTo>
                    <a:pt x="839851" y="172847"/>
                  </a:lnTo>
                  <a:close/>
                </a:path>
                <a:path w="1816100" h="261620">
                  <a:moveTo>
                    <a:pt x="839851" y="0"/>
                  </a:moveTo>
                  <a:lnTo>
                    <a:pt x="805561" y="0"/>
                  </a:lnTo>
                  <a:lnTo>
                    <a:pt x="805561" y="164592"/>
                  </a:lnTo>
                  <a:lnTo>
                    <a:pt x="839851" y="164592"/>
                  </a:lnTo>
                  <a:lnTo>
                    <a:pt x="839851" y="0"/>
                  </a:lnTo>
                  <a:close/>
                </a:path>
                <a:path w="1816100" h="261620">
                  <a:moveTo>
                    <a:pt x="1130681" y="146304"/>
                  </a:moveTo>
                  <a:lnTo>
                    <a:pt x="935101" y="146304"/>
                  </a:lnTo>
                  <a:lnTo>
                    <a:pt x="935101" y="109728"/>
                  </a:lnTo>
                  <a:lnTo>
                    <a:pt x="1123442" y="109728"/>
                  </a:lnTo>
                  <a:lnTo>
                    <a:pt x="1123442" y="77978"/>
                  </a:lnTo>
                  <a:lnTo>
                    <a:pt x="935101" y="77978"/>
                  </a:lnTo>
                  <a:lnTo>
                    <a:pt x="935101" y="41783"/>
                  </a:lnTo>
                  <a:lnTo>
                    <a:pt x="1126744" y="41783"/>
                  </a:lnTo>
                  <a:lnTo>
                    <a:pt x="1126744" y="9398"/>
                  </a:lnTo>
                  <a:lnTo>
                    <a:pt x="899414" y="9398"/>
                  </a:lnTo>
                  <a:lnTo>
                    <a:pt x="899414" y="178562"/>
                  </a:lnTo>
                  <a:lnTo>
                    <a:pt x="1130681" y="178562"/>
                  </a:lnTo>
                  <a:lnTo>
                    <a:pt x="1130681" y="146304"/>
                  </a:lnTo>
                  <a:close/>
                </a:path>
                <a:path w="1816100" h="261620">
                  <a:moveTo>
                    <a:pt x="1143508" y="216154"/>
                  </a:moveTo>
                  <a:lnTo>
                    <a:pt x="882396" y="216154"/>
                  </a:lnTo>
                  <a:lnTo>
                    <a:pt x="882396" y="249047"/>
                  </a:lnTo>
                  <a:lnTo>
                    <a:pt x="1143508" y="249047"/>
                  </a:lnTo>
                  <a:lnTo>
                    <a:pt x="1143508" y="216154"/>
                  </a:lnTo>
                  <a:close/>
                </a:path>
                <a:path w="1816100" h="261620">
                  <a:moveTo>
                    <a:pt x="1378839" y="9144"/>
                  </a:moveTo>
                  <a:lnTo>
                    <a:pt x="1265936" y="9144"/>
                  </a:lnTo>
                  <a:lnTo>
                    <a:pt x="1265936" y="41783"/>
                  </a:lnTo>
                  <a:lnTo>
                    <a:pt x="1344041" y="41783"/>
                  </a:lnTo>
                  <a:lnTo>
                    <a:pt x="1344041" y="82169"/>
                  </a:lnTo>
                  <a:lnTo>
                    <a:pt x="1338732" y="134950"/>
                  </a:lnTo>
                  <a:lnTo>
                    <a:pt x="1323327" y="176060"/>
                  </a:lnTo>
                  <a:lnTo>
                    <a:pt x="1289177" y="207454"/>
                  </a:lnTo>
                  <a:lnTo>
                    <a:pt x="1265936" y="211963"/>
                  </a:lnTo>
                  <a:lnTo>
                    <a:pt x="1265936" y="245364"/>
                  </a:lnTo>
                  <a:lnTo>
                    <a:pt x="1313027" y="233553"/>
                  </a:lnTo>
                  <a:lnTo>
                    <a:pt x="1348320" y="199898"/>
                  </a:lnTo>
                  <a:lnTo>
                    <a:pt x="1371066" y="147548"/>
                  </a:lnTo>
                  <a:lnTo>
                    <a:pt x="1377975" y="104406"/>
                  </a:lnTo>
                  <a:lnTo>
                    <a:pt x="1378775" y="82169"/>
                  </a:lnTo>
                  <a:lnTo>
                    <a:pt x="1378839" y="9144"/>
                  </a:lnTo>
                  <a:close/>
                </a:path>
                <a:path w="1816100" h="261620">
                  <a:moveTo>
                    <a:pt x="1511935" y="0"/>
                  </a:moveTo>
                  <a:lnTo>
                    <a:pt x="1477391" y="0"/>
                  </a:lnTo>
                  <a:lnTo>
                    <a:pt x="1477391" y="102997"/>
                  </a:lnTo>
                  <a:lnTo>
                    <a:pt x="1439799" y="102997"/>
                  </a:lnTo>
                  <a:lnTo>
                    <a:pt x="1439799" y="1524"/>
                  </a:lnTo>
                  <a:lnTo>
                    <a:pt x="1405382" y="1524"/>
                  </a:lnTo>
                  <a:lnTo>
                    <a:pt x="1405382" y="256667"/>
                  </a:lnTo>
                  <a:lnTo>
                    <a:pt x="1439799" y="256667"/>
                  </a:lnTo>
                  <a:lnTo>
                    <a:pt x="1439799" y="136525"/>
                  </a:lnTo>
                  <a:lnTo>
                    <a:pt x="1477391" y="136525"/>
                  </a:lnTo>
                  <a:lnTo>
                    <a:pt x="1477391" y="261239"/>
                  </a:lnTo>
                  <a:lnTo>
                    <a:pt x="1511935" y="261239"/>
                  </a:lnTo>
                  <a:lnTo>
                    <a:pt x="1511935" y="136525"/>
                  </a:lnTo>
                  <a:lnTo>
                    <a:pt x="1511935" y="102997"/>
                  </a:lnTo>
                  <a:lnTo>
                    <a:pt x="1511935" y="0"/>
                  </a:lnTo>
                  <a:close/>
                </a:path>
                <a:path w="1816100" h="261620">
                  <a:moveTo>
                    <a:pt x="1815592" y="216154"/>
                  </a:moveTo>
                  <a:lnTo>
                    <a:pt x="1757045" y="216154"/>
                  </a:lnTo>
                  <a:lnTo>
                    <a:pt x="1757045" y="161925"/>
                  </a:lnTo>
                  <a:lnTo>
                    <a:pt x="1757045" y="151257"/>
                  </a:lnTo>
                  <a:lnTo>
                    <a:pt x="1766849" y="146100"/>
                  </a:lnTo>
                  <a:lnTo>
                    <a:pt x="1775675" y="139928"/>
                  </a:lnTo>
                  <a:lnTo>
                    <a:pt x="1783410" y="132842"/>
                  </a:lnTo>
                  <a:lnTo>
                    <a:pt x="1802218" y="95808"/>
                  </a:lnTo>
                  <a:lnTo>
                    <a:pt x="1803019" y="84963"/>
                  </a:lnTo>
                  <a:lnTo>
                    <a:pt x="1802066" y="73253"/>
                  </a:lnTo>
                  <a:lnTo>
                    <a:pt x="1799297" y="62280"/>
                  </a:lnTo>
                  <a:lnTo>
                    <a:pt x="1794700" y="52057"/>
                  </a:lnTo>
                  <a:lnTo>
                    <a:pt x="1788287" y="42545"/>
                  </a:lnTo>
                  <a:lnTo>
                    <a:pt x="1783219" y="37211"/>
                  </a:lnTo>
                  <a:lnTo>
                    <a:pt x="1780108" y="33934"/>
                  </a:lnTo>
                  <a:lnTo>
                    <a:pt x="1770456" y="26352"/>
                  </a:lnTo>
                  <a:lnTo>
                    <a:pt x="1765808" y="23647"/>
                  </a:lnTo>
                  <a:lnTo>
                    <a:pt x="1765808" y="84963"/>
                  </a:lnTo>
                  <a:lnTo>
                    <a:pt x="1765185" y="91808"/>
                  </a:lnTo>
                  <a:lnTo>
                    <a:pt x="1736318" y="123545"/>
                  </a:lnTo>
                  <a:lnTo>
                    <a:pt x="1721358" y="128600"/>
                  </a:lnTo>
                  <a:lnTo>
                    <a:pt x="1721358" y="161925"/>
                  </a:lnTo>
                  <a:lnTo>
                    <a:pt x="1721358" y="216154"/>
                  </a:lnTo>
                  <a:lnTo>
                    <a:pt x="1648714" y="216154"/>
                  </a:lnTo>
                  <a:lnTo>
                    <a:pt x="1648714" y="161925"/>
                  </a:lnTo>
                  <a:lnTo>
                    <a:pt x="1656397" y="163499"/>
                  </a:lnTo>
                  <a:lnTo>
                    <a:pt x="1664995" y="164617"/>
                  </a:lnTo>
                  <a:lnTo>
                    <a:pt x="1674495" y="165265"/>
                  </a:lnTo>
                  <a:lnTo>
                    <a:pt x="1684909" y="165481"/>
                  </a:lnTo>
                  <a:lnTo>
                    <a:pt x="1695335" y="165265"/>
                  </a:lnTo>
                  <a:lnTo>
                    <a:pt x="1704886" y="164617"/>
                  </a:lnTo>
                  <a:lnTo>
                    <a:pt x="1713572" y="163499"/>
                  </a:lnTo>
                  <a:lnTo>
                    <a:pt x="1721358" y="161925"/>
                  </a:lnTo>
                  <a:lnTo>
                    <a:pt x="1721358" y="128600"/>
                  </a:lnTo>
                  <a:lnTo>
                    <a:pt x="1718106" y="129476"/>
                  </a:lnTo>
                  <a:lnTo>
                    <a:pt x="1707781" y="131343"/>
                  </a:lnTo>
                  <a:lnTo>
                    <a:pt x="1696720" y="132473"/>
                  </a:lnTo>
                  <a:lnTo>
                    <a:pt x="1684909" y="132842"/>
                  </a:lnTo>
                  <a:lnTo>
                    <a:pt x="1673098" y="132473"/>
                  </a:lnTo>
                  <a:lnTo>
                    <a:pt x="1633613" y="123520"/>
                  </a:lnTo>
                  <a:lnTo>
                    <a:pt x="1604746" y="91808"/>
                  </a:lnTo>
                  <a:lnTo>
                    <a:pt x="1604137" y="84963"/>
                  </a:lnTo>
                  <a:lnTo>
                    <a:pt x="1604746" y="78193"/>
                  </a:lnTo>
                  <a:lnTo>
                    <a:pt x="1633537" y="46647"/>
                  </a:lnTo>
                  <a:lnTo>
                    <a:pt x="1673085" y="37604"/>
                  </a:lnTo>
                  <a:lnTo>
                    <a:pt x="1684909" y="37211"/>
                  </a:lnTo>
                  <a:lnTo>
                    <a:pt x="1696656" y="37604"/>
                  </a:lnTo>
                  <a:lnTo>
                    <a:pt x="1736394" y="46596"/>
                  </a:lnTo>
                  <a:lnTo>
                    <a:pt x="1765185" y="78206"/>
                  </a:lnTo>
                  <a:lnTo>
                    <a:pt x="1765808" y="84963"/>
                  </a:lnTo>
                  <a:lnTo>
                    <a:pt x="1765808" y="23647"/>
                  </a:lnTo>
                  <a:lnTo>
                    <a:pt x="1717763" y="7035"/>
                  </a:lnTo>
                  <a:lnTo>
                    <a:pt x="1684909" y="4572"/>
                  </a:lnTo>
                  <a:lnTo>
                    <a:pt x="1667903" y="5194"/>
                  </a:lnTo>
                  <a:lnTo>
                    <a:pt x="1623060" y="14351"/>
                  </a:lnTo>
                  <a:lnTo>
                    <a:pt x="1589570" y="33934"/>
                  </a:lnTo>
                  <a:lnTo>
                    <a:pt x="1567586" y="73304"/>
                  </a:lnTo>
                  <a:lnTo>
                    <a:pt x="1566672" y="84963"/>
                  </a:lnTo>
                  <a:lnTo>
                    <a:pt x="1567459" y="95808"/>
                  </a:lnTo>
                  <a:lnTo>
                    <a:pt x="1586268" y="132842"/>
                  </a:lnTo>
                  <a:lnTo>
                    <a:pt x="1613027" y="151638"/>
                  </a:lnTo>
                  <a:lnTo>
                    <a:pt x="1613027" y="216154"/>
                  </a:lnTo>
                  <a:lnTo>
                    <a:pt x="1554480" y="216154"/>
                  </a:lnTo>
                  <a:lnTo>
                    <a:pt x="1554480" y="249047"/>
                  </a:lnTo>
                  <a:lnTo>
                    <a:pt x="1815592" y="249047"/>
                  </a:lnTo>
                  <a:lnTo>
                    <a:pt x="1815592" y="216154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61740" y="2109723"/>
              <a:ext cx="481965" cy="316865"/>
            </a:xfrm>
            <a:custGeom>
              <a:avLst/>
              <a:gdLst/>
              <a:ahLst/>
              <a:cxnLst/>
              <a:rect l="l" t="t" r="r" b="b"/>
              <a:pathLst>
                <a:path w="481964" h="316864">
                  <a:moveTo>
                    <a:pt x="465074" y="253873"/>
                  </a:moveTo>
                  <a:lnTo>
                    <a:pt x="323596" y="253873"/>
                  </a:lnTo>
                  <a:lnTo>
                    <a:pt x="395605" y="187833"/>
                  </a:lnTo>
                  <a:lnTo>
                    <a:pt x="410845" y="171792"/>
                  </a:lnTo>
                  <a:lnTo>
                    <a:pt x="442087" y="132207"/>
                  </a:lnTo>
                  <a:lnTo>
                    <a:pt x="455676" y="87122"/>
                  </a:lnTo>
                  <a:lnTo>
                    <a:pt x="454914" y="74714"/>
                  </a:lnTo>
                  <a:lnTo>
                    <a:pt x="452640" y="63017"/>
                  </a:lnTo>
                  <a:lnTo>
                    <a:pt x="448868" y="51993"/>
                  </a:lnTo>
                  <a:lnTo>
                    <a:pt x="443611" y="41656"/>
                  </a:lnTo>
                  <a:lnTo>
                    <a:pt x="441731" y="38989"/>
                  </a:lnTo>
                  <a:lnTo>
                    <a:pt x="436981" y="32232"/>
                  </a:lnTo>
                  <a:lnTo>
                    <a:pt x="398310" y="6057"/>
                  </a:lnTo>
                  <a:lnTo>
                    <a:pt x="359029" y="0"/>
                  </a:lnTo>
                  <a:lnTo>
                    <a:pt x="344881" y="800"/>
                  </a:lnTo>
                  <a:lnTo>
                    <a:pt x="307467" y="12827"/>
                  </a:lnTo>
                  <a:lnTo>
                    <a:pt x="272796" y="47371"/>
                  </a:lnTo>
                  <a:lnTo>
                    <a:pt x="261480" y="84328"/>
                  </a:lnTo>
                  <a:lnTo>
                    <a:pt x="260731" y="98679"/>
                  </a:lnTo>
                  <a:lnTo>
                    <a:pt x="304419" y="98679"/>
                  </a:lnTo>
                  <a:lnTo>
                    <a:pt x="304812" y="89662"/>
                  </a:lnTo>
                  <a:lnTo>
                    <a:pt x="306019" y="81419"/>
                  </a:lnTo>
                  <a:lnTo>
                    <a:pt x="329438" y="46736"/>
                  </a:lnTo>
                  <a:lnTo>
                    <a:pt x="358775" y="38989"/>
                  </a:lnTo>
                  <a:lnTo>
                    <a:pt x="370598" y="39801"/>
                  </a:lnTo>
                  <a:lnTo>
                    <a:pt x="404266" y="58839"/>
                  </a:lnTo>
                  <a:lnTo>
                    <a:pt x="412369" y="87376"/>
                  </a:lnTo>
                  <a:lnTo>
                    <a:pt x="411645" y="94665"/>
                  </a:lnTo>
                  <a:lnTo>
                    <a:pt x="387451" y="139090"/>
                  </a:lnTo>
                  <a:lnTo>
                    <a:pt x="263906" y="264033"/>
                  </a:lnTo>
                  <a:lnTo>
                    <a:pt x="263906" y="292227"/>
                  </a:lnTo>
                  <a:lnTo>
                    <a:pt x="465074" y="292227"/>
                  </a:lnTo>
                  <a:lnTo>
                    <a:pt x="465074" y="253873"/>
                  </a:lnTo>
                  <a:close/>
                </a:path>
                <a:path w="481964" h="316864">
                  <a:moveTo>
                    <a:pt x="481584" y="298450"/>
                  </a:moveTo>
                  <a:lnTo>
                    <a:pt x="126174" y="298450"/>
                  </a:lnTo>
                  <a:lnTo>
                    <a:pt x="139471" y="297535"/>
                  </a:lnTo>
                  <a:lnTo>
                    <a:pt x="153708" y="294360"/>
                  </a:lnTo>
                  <a:lnTo>
                    <a:pt x="190906" y="272034"/>
                  </a:lnTo>
                  <a:lnTo>
                    <a:pt x="201460" y="259588"/>
                  </a:lnTo>
                  <a:lnTo>
                    <a:pt x="209677" y="246697"/>
                  </a:lnTo>
                  <a:lnTo>
                    <a:pt x="227342" y="193573"/>
                  </a:lnTo>
                  <a:lnTo>
                    <a:pt x="230759" y="149098"/>
                  </a:lnTo>
                  <a:lnTo>
                    <a:pt x="229882" y="126009"/>
                  </a:lnTo>
                  <a:lnTo>
                    <a:pt x="223088" y="85369"/>
                  </a:lnTo>
                  <a:lnTo>
                    <a:pt x="201510" y="38989"/>
                  </a:lnTo>
                  <a:lnTo>
                    <a:pt x="200977" y="38150"/>
                  </a:lnTo>
                  <a:lnTo>
                    <a:pt x="190931" y="26543"/>
                  </a:lnTo>
                  <a:lnTo>
                    <a:pt x="188468" y="24485"/>
                  </a:lnTo>
                  <a:lnTo>
                    <a:pt x="188468" y="149098"/>
                  </a:lnTo>
                  <a:lnTo>
                    <a:pt x="187909" y="166649"/>
                  </a:lnTo>
                  <a:lnTo>
                    <a:pt x="179705" y="210312"/>
                  </a:lnTo>
                  <a:lnTo>
                    <a:pt x="156591" y="247396"/>
                  </a:lnTo>
                  <a:lnTo>
                    <a:pt x="124333" y="259588"/>
                  </a:lnTo>
                  <a:lnTo>
                    <a:pt x="115493" y="258838"/>
                  </a:lnTo>
                  <a:lnTo>
                    <a:pt x="78778" y="232054"/>
                  </a:lnTo>
                  <a:lnTo>
                    <a:pt x="62179" y="182613"/>
                  </a:lnTo>
                  <a:lnTo>
                    <a:pt x="60071" y="149098"/>
                  </a:lnTo>
                  <a:lnTo>
                    <a:pt x="60591" y="131787"/>
                  </a:lnTo>
                  <a:lnTo>
                    <a:pt x="68580" y="88138"/>
                  </a:lnTo>
                  <a:lnTo>
                    <a:pt x="91694" y="51181"/>
                  </a:lnTo>
                  <a:lnTo>
                    <a:pt x="124333" y="38989"/>
                  </a:lnTo>
                  <a:lnTo>
                    <a:pt x="133070" y="39751"/>
                  </a:lnTo>
                  <a:lnTo>
                    <a:pt x="169697" y="66535"/>
                  </a:lnTo>
                  <a:lnTo>
                    <a:pt x="186283" y="115925"/>
                  </a:lnTo>
                  <a:lnTo>
                    <a:pt x="188468" y="149098"/>
                  </a:lnTo>
                  <a:lnTo>
                    <a:pt x="188468" y="24485"/>
                  </a:lnTo>
                  <a:lnTo>
                    <a:pt x="153758" y="4229"/>
                  </a:lnTo>
                  <a:lnTo>
                    <a:pt x="124333" y="0"/>
                  </a:lnTo>
                  <a:lnTo>
                    <a:pt x="109207" y="1054"/>
                  </a:lnTo>
                  <a:lnTo>
                    <a:pt x="68961" y="17018"/>
                  </a:lnTo>
                  <a:lnTo>
                    <a:pt x="38646" y="51879"/>
                  </a:lnTo>
                  <a:lnTo>
                    <a:pt x="21107" y="104825"/>
                  </a:lnTo>
                  <a:lnTo>
                    <a:pt x="17780" y="149098"/>
                  </a:lnTo>
                  <a:lnTo>
                    <a:pt x="18605" y="172300"/>
                  </a:lnTo>
                  <a:lnTo>
                    <a:pt x="25323" y="213207"/>
                  </a:lnTo>
                  <a:lnTo>
                    <a:pt x="47498" y="260413"/>
                  </a:lnTo>
                  <a:lnTo>
                    <a:pt x="81610" y="289052"/>
                  </a:lnTo>
                  <a:lnTo>
                    <a:pt x="122491" y="298450"/>
                  </a:lnTo>
                  <a:lnTo>
                    <a:pt x="0" y="298450"/>
                  </a:lnTo>
                  <a:lnTo>
                    <a:pt x="0" y="316738"/>
                  </a:lnTo>
                  <a:lnTo>
                    <a:pt x="481584" y="316738"/>
                  </a:lnTo>
                  <a:lnTo>
                    <a:pt x="481584" y="298450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91659" y="2130805"/>
              <a:ext cx="1130935" cy="261620"/>
            </a:xfrm>
            <a:custGeom>
              <a:avLst/>
              <a:gdLst/>
              <a:ahLst/>
              <a:cxnLst/>
              <a:rect l="l" t="t" r="r" b="b"/>
              <a:pathLst>
                <a:path w="1130935" h="261619">
                  <a:moveTo>
                    <a:pt x="261112" y="215265"/>
                  </a:moveTo>
                  <a:lnTo>
                    <a:pt x="0" y="215265"/>
                  </a:lnTo>
                  <a:lnTo>
                    <a:pt x="0" y="249047"/>
                  </a:lnTo>
                  <a:lnTo>
                    <a:pt x="261112" y="249047"/>
                  </a:lnTo>
                  <a:lnTo>
                    <a:pt x="261112" y="215265"/>
                  </a:lnTo>
                  <a:close/>
                </a:path>
                <a:path w="1130935" h="261619">
                  <a:moveTo>
                    <a:pt x="1016635" y="149733"/>
                  </a:moveTo>
                  <a:lnTo>
                    <a:pt x="992562" y="150566"/>
                  </a:lnTo>
                  <a:lnTo>
                    <a:pt x="970835" y="153066"/>
                  </a:lnTo>
                  <a:lnTo>
                    <a:pt x="920557" y="170711"/>
                  </a:lnTo>
                  <a:lnTo>
                    <a:pt x="902715" y="205359"/>
                  </a:lnTo>
                  <a:lnTo>
                    <a:pt x="904694" y="218953"/>
                  </a:lnTo>
                  <a:lnTo>
                    <a:pt x="934465" y="247904"/>
                  </a:lnTo>
                  <a:lnTo>
                    <a:pt x="992562" y="260405"/>
                  </a:lnTo>
                  <a:lnTo>
                    <a:pt x="1016635" y="261239"/>
                  </a:lnTo>
                  <a:lnTo>
                    <a:pt x="1040709" y="260405"/>
                  </a:lnTo>
                  <a:lnTo>
                    <a:pt x="1081857" y="253738"/>
                  </a:lnTo>
                  <a:lnTo>
                    <a:pt x="1122188" y="231140"/>
                  </a:lnTo>
                  <a:lnTo>
                    <a:pt x="1016635" y="231140"/>
                  </a:lnTo>
                  <a:lnTo>
                    <a:pt x="1000232" y="230711"/>
                  </a:lnTo>
                  <a:lnTo>
                    <a:pt x="961263" y="224282"/>
                  </a:lnTo>
                  <a:lnTo>
                    <a:pt x="940435" y="205359"/>
                  </a:lnTo>
                  <a:lnTo>
                    <a:pt x="941742" y="199691"/>
                  </a:lnTo>
                  <a:lnTo>
                    <a:pt x="985567" y="181546"/>
                  </a:lnTo>
                  <a:lnTo>
                    <a:pt x="1000250" y="180260"/>
                  </a:lnTo>
                  <a:lnTo>
                    <a:pt x="1016635" y="179832"/>
                  </a:lnTo>
                  <a:lnTo>
                    <a:pt x="1122219" y="179832"/>
                  </a:lnTo>
                  <a:lnTo>
                    <a:pt x="1112785" y="170711"/>
                  </a:lnTo>
                  <a:lnTo>
                    <a:pt x="1098930" y="163068"/>
                  </a:lnTo>
                  <a:lnTo>
                    <a:pt x="1081857" y="157233"/>
                  </a:lnTo>
                  <a:lnTo>
                    <a:pt x="1062450" y="153066"/>
                  </a:lnTo>
                  <a:lnTo>
                    <a:pt x="1040709" y="150566"/>
                  </a:lnTo>
                  <a:lnTo>
                    <a:pt x="1016635" y="149733"/>
                  </a:lnTo>
                  <a:close/>
                </a:path>
                <a:path w="1130935" h="261619">
                  <a:moveTo>
                    <a:pt x="1122219" y="179832"/>
                  </a:moveTo>
                  <a:lnTo>
                    <a:pt x="1016635" y="179832"/>
                  </a:lnTo>
                  <a:lnTo>
                    <a:pt x="1033019" y="180260"/>
                  </a:lnTo>
                  <a:lnTo>
                    <a:pt x="1047702" y="181546"/>
                  </a:lnTo>
                  <a:lnTo>
                    <a:pt x="1087612" y="194691"/>
                  </a:lnTo>
                  <a:lnTo>
                    <a:pt x="1092835" y="205359"/>
                  </a:lnTo>
                  <a:lnTo>
                    <a:pt x="1091549" y="211119"/>
                  </a:lnTo>
                  <a:lnTo>
                    <a:pt x="1047972" y="229425"/>
                  </a:lnTo>
                  <a:lnTo>
                    <a:pt x="1016635" y="231140"/>
                  </a:lnTo>
                  <a:lnTo>
                    <a:pt x="1122188" y="231140"/>
                  </a:lnTo>
                  <a:lnTo>
                    <a:pt x="1122759" y="230584"/>
                  </a:lnTo>
                  <a:lnTo>
                    <a:pt x="1128702" y="218953"/>
                  </a:lnTo>
                  <a:lnTo>
                    <a:pt x="1130680" y="205359"/>
                  </a:lnTo>
                  <a:lnTo>
                    <a:pt x="1128684" y="191857"/>
                  </a:lnTo>
                  <a:lnTo>
                    <a:pt x="1122711" y="180308"/>
                  </a:lnTo>
                  <a:lnTo>
                    <a:pt x="1122219" y="179832"/>
                  </a:lnTo>
                  <a:close/>
                </a:path>
                <a:path w="1130935" h="261619">
                  <a:moveTo>
                    <a:pt x="247650" y="132969"/>
                  </a:moveTo>
                  <a:lnTo>
                    <a:pt x="13080" y="132969"/>
                  </a:lnTo>
                  <a:lnTo>
                    <a:pt x="13080" y="165862"/>
                  </a:lnTo>
                  <a:lnTo>
                    <a:pt x="247650" y="165862"/>
                  </a:lnTo>
                  <a:lnTo>
                    <a:pt x="247650" y="132969"/>
                  </a:lnTo>
                  <a:close/>
                </a:path>
                <a:path w="1130935" h="261619">
                  <a:moveTo>
                    <a:pt x="94234" y="44196"/>
                  </a:moveTo>
                  <a:lnTo>
                    <a:pt x="58292" y="44196"/>
                  </a:lnTo>
                  <a:lnTo>
                    <a:pt x="58292" y="132969"/>
                  </a:lnTo>
                  <a:lnTo>
                    <a:pt x="94234" y="132969"/>
                  </a:lnTo>
                  <a:lnTo>
                    <a:pt x="94234" y="44196"/>
                  </a:lnTo>
                  <a:close/>
                </a:path>
                <a:path w="1130935" h="261619">
                  <a:moveTo>
                    <a:pt x="202564" y="44196"/>
                  </a:moveTo>
                  <a:lnTo>
                    <a:pt x="166497" y="44196"/>
                  </a:lnTo>
                  <a:lnTo>
                    <a:pt x="166497" y="132969"/>
                  </a:lnTo>
                  <a:lnTo>
                    <a:pt x="202564" y="132969"/>
                  </a:lnTo>
                  <a:lnTo>
                    <a:pt x="202564" y="44196"/>
                  </a:lnTo>
                  <a:close/>
                </a:path>
                <a:path w="1130935" h="261619">
                  <a:moveTo>
                    <a:pt x="244982" y="11049"/>
                  </a:moveTo>
                  <a:lnTo>
                    <a:pt x="15875" y="11049"/>
                  </a:lnTo>
                  <a:lnTo>
                    <a:pt x="15875" y="44196"/>
                  </a:lnTo>
                  <a:lnTo>
                    <a:pt x="244982" y="44196"/>
                  </a:lnTo>
                  <a:lnTo>
                    <a:pt x="244982" y="11049"/>
                  </a:lnTo>
                  <a:close/>
                </a:path>
                <a:path w="1130935" h="261619">
                  <a:moveTo>
                    <a:pt x="555243" y="216154"/>
                  </a:moveTo>
                  <a:lnTo>
                    <a:pt x="294131" y="216154"/>
                  </a:lnTo>
                  <a:lnTo>
                    <a:pt x="294131" y="249047"/>
                  </a:lnTo>
                  <a:lnTo>
                    <a:pt x="555243" y="249047"/>
                  </a:lnTo>
                  <a:lnTo>
                    <a:pt x="555243" y="216154"/>
                  </a:lnTo>
                  <a:close/>
                </a:path>
                <a:path w="1130935" h="261619">
                  <a:moveTo>
                    <a:pt x="442213" y="173736"/>
                  </a:moveTo>
                  <a:lnTo>
                    <a:pt x="405891" y="173736"/>
                  </a:lnTo>
                  <a:lnTo>
                    <a:pt x="405891" y="216154"/>
                  </a:lnTo>
                  <a:lnTo>
                    <a:pt x="442213" y="216154"/>
                  </a:lnTo>
                  <a:lnTo>
                    <a:pt x="442213" y="173736"/>
                  </a:lnTo>
                  <a:close/>
                </a:path>
                <a:path w="1130935" h="261619">
                  <a:moveTo>
                    <a:pt x="538479" y="9525"/>
                  </a:moveTo>
                  <a:lnTo>
                    <a:pt x="311150" y="9525"/>
                  </a:lnTo>
                  <a:lnTo>
                    <a:pt x="311150" y="41529"/>
                  </a:lnTo>
                  <a:lnTo>
                    <a:pt x="503047" y="41529"/>
                  </a:lnTo>
                  <a:lnTo>
                    <a:pt x="503047" y="75946"/>
                  </a:lnTo>
                  <a:lnTo>
                    <a:pt x="311150" y="75946"/>
                  </a:lnTo>
                  <a:lnTo>
                    <a:pt x="311150" y="173736"/>
                  </a:lnTo>
                  <a:lnTo>
                    <a:pt x="542416" y="173736"/>
                  </a:lnTo>
                  <a:lnTo>
                    <a:pt x="542416" y="141732"/>
                  </a:lnTo>
                  <a:lnTo>
                    <a:pt x="346837" y="141732"/>
                  </a:lnTo>
                  <a:lnTo>
                    <a:pt x="346837" y="107061"/>
                  </a:lnTo>
                  <a:lnTo>
                    <a:pt x="538479" y="107061"/>
                  </a:lnTo>
                  <a:lnTo>
                    <a:pt x="538479" y="9525"/>
                  </a:lnTo>
                  <a:close/>
                </a:path>
                <a:path w="1130935" h="261619">
                  <a:moveTo>
                    <a:pt x="775462" y="1524"/>
                  </a:moveTo>
                  <a:lnTo>
                    <a:pt x="741299" y="1524"/>
                  </a:lnTo>
                  <a:lnTo>
                    <a:pt x="741299" y="87503"/>
                  </a:lnTo>
                  <a:lnTo>
                    <a:pt x="700913" y="87503"/>
                  </a:lnTo>
                  <a:lnTo>
                    <a:pt x="700913" y="121412"/>
                  </a:lnTo>
                  <a:lnTo>
                    <a:pt x="741299" y="121412"/>
                  </a:lnTo>
                  <a:lnTo>
                    <a:pt x="741299" y="256667"/>
                  </a:lnTo>
                  <a:lnTo>
                    <a:pt x="775462" y="256667"/>
                  </a:lnTo>
                  <a:lnTo>
                    <a:pt x="775462" y="1524"/>
                  </a:lnTo>
                  <a:close/>
                </a:path>
                <a:path w="1130935" h="261619">
                  <a:moveTo>
                    <a:pt x="644778" y="6096"/>
                  </a:moveTo>
                  <a:lnTo>
                    <a:pt x="643848" y="50051"/>
                  </a:lnTo>
                  <a:lnTo>
                    <a:pt x="641429" y="88757"/>
                  </a:lnTo>
                  <a:lnTo>
                    <a:pt x="632078" y="150368"/>
                  </a:lnTo>
                  <a:lnTo>
                    <a:pt x="615426" y="191166"/>
                  </a:lnTo>
                  <a:lnTo>
                    <a:pt x="590295" y="211201"/>
                  </a:lnTo>
                  <a:lnTo>
                    <a:pt x="590295" y="245999"/>
                  </a:lnTo>
                  <a:lnTo>
                    <a:pt x="628532" y="228211"/>
                  </a:lnTo>
                  <a:lnTo>
                    <a:pt x="653526" y="192262"/>
                  </a:lnTo>
                  <a:lnTo>
                    <a:pt x="663828" y="159004"/>
                  </a:lnTo>
                  <a:lnTo>
                    <a:pt x="698168" y="159004"/>
                  </a:lnTo>
                  <a:lnTo>
                    <a:pt x="673607" y="113665"/>
                  </a:lnTo>
                  <a:lnTo>
                    <a:pt x="676034" y="89614"/>
                  </a:lnTo>
                  <a:lnTo>
                    <a:pt x="677783" y="63944"/>
                  </a:lnTo>
                  <a:lnTo>
                    <a:pt x="678840" y="36655"/>
                  </a:lnTo>
                  <a:lnTo>
                    <a:pt x="679195" y="7747"/>
                  </a:lnTo>
                  <a:lnTo>
                    <a:pt x="644778" y="6096"/>
                  </a:lnTo>
                  <a:close/>
                </a:path>
                <a:path w="1130935" h="261619">
                  <a:moveTo>
                    <a:pt x="698168" y="159004"/>
                  </a:moveTo>
                  <a:lnTo>
                    <a:pt x="663828" y="159004"/>
                  </a:lnTo>
                  <a:lnTo>
                    <a:pt x="706247" y="242697"/>
                  </a:lnTo>
                  <a:lnTo>
                    <a:pt x="735456" y="227838"/>
                  </a:lnTo>
                  <a:lnTo>
                    <a:pt x="698168" y="159004"/>
                  </a:lnTo>
                  <a:close/>
                </a:path>
                <a:path w="1130935" h="261619">
                  <a:moveTo>
                    <a:pt x="965200" y="2159"/>
                  </a:moveTo>
                  <a:lnTo>
                    <a:pt x="959842" y="41110"/>
                  </a:lnTo>
                  <a:lnTo>
                    <a:pt x="937047" y="80666"/>
                  </a:lnTo>
                  <a:lnTo>
                    <a:pt x="898374" y="104052"/>
                  </a:lnTo>
                  <a:lnTo>
                    <a:pt x="886205" y="106934"/>
                  </a:lnTo>
                  <a:lnTo>
                    <a:pt x="886205" y="139065"/>
                  </a:lnTo>
                  <a:lnTo>
                    <a:pt x="928818" y="127170"/>
                  </a:lnTo>
                  <a:lnTo>
                    <a:pt x="961326" y="104536"/>
                  </a:lnTo>
                  <a:lnTo>
                    <a:pt x="976884" y="85090"/>
                  </a:lnTo>
                  <a:lnTo>
                    <a:pt x="1033548" y="85090"/>
                  </a:lnTo>
                  <a:lnTo>
                    <a:pt x="991362" y="57785"/>
                  </a:lnTo>
                  <a:lnTo>
                    <a:pt x="995529" y="45896"/>
                  </a:lnTo>
                  <a:lnTo>
                    <a:pt x="998505" y="33067"/>
                  </a:lnTo>
                  <a:lnTo>
                    <a:pt x="1000291" y="19262"/>
                  </a:lnTo>
                  <a:lnTo>
                    <a:pt x="1000887" y="4445"/>
                  </a:lnTo>
                  <a:lnTo>
                    <a:pt x="965200" y="2159"/>
                  </a:lnTo>
                  <a:close/>
                </a:path>
                <a:path w="1130935" h="261619">
                  <a:moveTo>
                    <a:pt x="1033548" y="85090"/>
                  </a:moveTo>
                  <a:lnTo>
                    <a:pt x="976884" y="85090"/>
                  </a:lnTo>
                  <a:lnTo>
                    <a:pt x="1054607" y="135636"/>
                  </a:lnTo>
                  <a:lnTo>
                    <a:pt x="1072006" y="109982"/>
                  </a:lnTo>
                  <a:lnTo>
                    <a:pt x="1033548" y="85090"/>
                  </a:lnTo>
                  <a:close/>
                </a:path>
                <a:path w="1130935" h="261619">
                  <a:moveTo>
                    <a:pt x="1126743" y="0"/>
                  </a:moveTo>
                  <a:lnTo>
                    <a:pt x="1091056" y="0"/>
                  </a:lnTo>
                  <a:lnTo>
                    <a:pt x="1091056" y="147320"/>
                  </a:lnTo>
                  <a:lnTo>
                    <a:pt x="1126743" y="147320"/>
                  </a:lnTo>
                  <a:lnTo>
                    <a:pt x="1126743" y="0"/>
                  </a:lnTo>
                  <a:close/>
                </a:path>
                <a:path w="1130935" h="261619">
                  <a:moveTo>
                    <a:pt x="839851" y="0"/>
                  </a:moveTo>
                  <a:lnTo>
                    <a:pt x="805561" y="0"/>
                  </a:lnTo>
                  <a:lnTo>
                    <a:pt x="805561" y="261239"/>
                  </a:lnTo>
                  <a:lnTo>
                    <a:pt x="839851" y="261239"/>
                  </a:lnTo>
                  <a:lnTo>
                    <a:pt x="83985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77234" y="3935348"/>
              <a:ext cx="481965" cy="316865"/>
            </a:xfrm>
            <a:custGeom>
              <a:avLst/>
              <a:gdLst/>
              <a:ahLst/>
              <a:cxnLst/>
              <a:rect l="l" t="t" r="r" b="b"/>
              <a:pathLst>
                <a:path w="481964" h="316864">
                  <a:moveTo>
                    <a:pt x="230759" y="149098"/>
                  </a:moveTo>
                  <a:lnTo>
                    <a:pt x="227380" y="104711"/>
                  </a:lnTo>
                  <a:lnTo>
                    <a:pt x="217297" y="67691"/>
                  </a:lnTo>
                  <a:lnTo>
                    <a:pt x="191058" y="26543"/>
                  </a:lnTo>
                  <a:lnTo>
                    <a:pt x="188468" y="24371"/>
                  </a:lnTo>
                  <a:lnTo>
                    <a:pt x="188468" y="149098"/>
                  </a:lnTo>
                  <a:lnTo>
                    <a:pt x="187909" y="166649"/>
                  </a:lnTo>
                  <a:lnTo>
                    <a:pt x="179832" y="210439"/>
                  </a:lnTo>
                  <a:lnTo>
                    <a:pt x="156718" y="247396"/>
                  </a:lnTo>
                  <a:lnTo>
                    <a:pt x="124460" y="259588"/>
                  </a:lnTo>
                  <a:lnTo>
                    <a:pt x="115620" y="258838"/>
                  </a:lnTo>
                  <a:lnTo>
                    <a:pt x="78828" y="232067"/>
                  </a:lnTo>
                  <a:lnTo>
                    <a:pt x="62230" y="182626"/>
                  </a:lnTo>
                  <a:lnTo>
                    <a:pt x="60071" y="149098"/>
                  </a:lnTo>
                  <a:lnTo>
                    <a:pt x="60604" y="131800"/>
                  </a:lnTo>
                  <a:lnTo>
                    <a:pt x="68707" y="88265"/>
                  </a:lnTo>
                  <a:lnTo>
                    <a:pt x="91821" y="51181"/>
                  </a:lnTo>
                  <a:lnTo>
                    <a:pt x="124460" y="39116"/>
                  </a:lnTo>
                  <a:lnTo>
                    <a:pt x="133172" y="39865"/>
                  </a:lnTo>
                  <a:lnTo>
                    <a:pt x="169748" y="66586"/>
                  </a:lnTo>
                  <a:lnTo>
                    <a:pt x="186334" y="115976"/>
                  </a:lnTo>
                  <a:lnTo>
                    <a:pt x="188468" y="149098"/>
                  </a:lnTo>
                  <a:lnTo>
                    <a:pt x="188468" y="24371"/>
                  </a:lnTo>
                  <a:lnTo>
                    <a:pt x="153797" y="4279"/>
                  </a:lnTo>
                  <a:lnTo>
                    <a:pt x="124460" y="0"/>
                  </a:lnTo>
                  <a:lnTo>
                    <a:pt x="109334" y="1079"/>
                  </a:lnTo>
                  <a:lnTo>
                    <a:pt x="69088" y="17018"/>
                  </a:lnTo>
                  <a:lnTo>
                    <a:pt x="38709" y="51879"/>
                  </a:lnTo>
                  <a:lnTo>
                    <a:pt x="21170" y="104825"/>
                  </a:lnTo>
                  <a:lnTo>
                    <a:pt x="17780" y="149098"/>
                  </a:lnTo>
                  <a:lnTo>
                    <a:pt x="18630" y="172300"/>
                  </a:lnTo>
                  <a:lnTo>
                    <a:pt x="25438" y="213258"/>
                  </a:lnTo>
                  <a:lnTo>
                    <a:pt x="47548" y="260553"/>
                  </a:lnTo>
                  <a:lnTo>
                    <a:pt x="81622" y="289102"/>
                  </a:lnTo>
                  <a:lnTo>
                    <a:pt x="124460" y="298577"/>
                  </a:lnTo>
                  <a:lnTo>
                    <a:pt x="139547" y="297535"/>
                  </a:lnTo>
                  <a:lnTo>
                    <a:pt x="179578" y="281686"/>
                  </a:lnTo>
                  <a:lnTo>
                    <a:pt x="201523" y="259588"/>
                  </a:lnTo>
                  <a:lnTo>
                    <a:pt x="209740" y="246710"/>
                  </a:lnTo>
                  <a:lnTo>
                    <a:pt x="217170" y="230886"/>
                  </a:lnTo>
                  <a:lnTo>
                    <a:pt x="223139" y="213131"/>
                  </a:lnTo>
                  <a:lnTo>
                    <a:pt x="227393" y="193573"/>
                  </a:lnTo>
                  <a:lnTo>
                    <a:pt x="229920" y="172224"/>
                  </a:lnTo>
                  <a:lnTo>
                    <a:pt x="230759" y="149098"/>
                  </a:lnTo>
                  <a:close/>
                </a:path>
                <a:path w="481964" h="316864">
                  <a:moveTo>
                    <a:pt x="466217" y="212852"/>
                  </a:moveTo>
                  <a:lnTo>
                    <a:pt x="448437" y="166497"/>
                  </a:lnTo>
                  <a:lnTo>
                    <a:pt x="409067" y="146812"/>
                  </a:lnTo>
                  <a:lnTo>
                    <a:pt x="418350" y="145084"/>
                  </a:lnTo>
                  <a:lnTo>
                    <a:pt x="450215" y="117386"/>
                  </a:lnTo>
                  <a:lnTo>
                    <a:pt x="458851" y="82931"/>
                  </a:lnTo>
                  <a:lnTo>
                    <a:pt x="458076" y="71818"/>
                  </a:lnTo>
                  <a:lnTo>
                    <a:pt x="455777" y="61137"/>
                  </a:lnTo>
                  <a:lnTo>
                    <a:pt x="451929" y="50914"/>
                  </a:lnTo>
                  <a:lnTo>
                    <a:pt x="446532" y="41148"/>
                  </a:lnTo>
                  <a:lnTo>
                    <a:pt x="444119" y="37973"/>
                  </a:lnTo>
                  <a:lnTo>
                    <a:pt x="439699" y="32131"/>
                  </a:lnTo>
                  <a:lnTo>
                    <a:pt x="400100" y="6223"/>
                  </a:lnTo>
                  <a:lnTo>
                    <a:pt x="360553" y="0"/>
                  </a:lnTo>
                  <a:lnTo>
                    <a:pt x="346544" y="749"/>
                  </a:lnTo>
                  <a:lnTo>
                    <a:pt x="309245" y="11938"/>
                  </a:lnTo>
                  <a:lnTo>
                    <a:pt x="274574" y="44577"/>
                  </a:lnTo>
                  <a:lnTo>
                    <a:pt x="262255" y="94107"/>
                  </a:lnTo>
                  <a:lnTo>
                    <a:pt x="305943" y="94107"/>
                  </a:lnTo>
                  <a:lnTo>
                    <a:pt x="306336" y="85610"/>
                  </a:lnTo>
                  <a:lnTo>
                    <a:pt x="307543" y="77825"/>
                  </a:lnTo>
                  <a:lnTo>
                    <a:pt x="330962" y="45212"/>
                  </a:lnTo>
                  <a:lnTo>
                    <a:pt x="360553" y="37973"/>
                  </a:lnTo>
                  <a:lnTo>
                    <a:pt x="368681" y="38379"/>
                  </a:lnTo>
                  <a:lnTo>
                    <a:pt x="404749" y="53975"/>
                  </a:lnTo>
                  <a:lnTo>
                    <a:pt x="415544" y="75565"/>
                  </a:lnTo>
                  <a:lnTo>
                    <a:pt x="415544" y="83947"/>
                  </a:lnTo>
                  <a:lnTo>
                    <a:pt x="391731" y="122745"/>
                  </a:lnTo>
                  <a:lnTo>
                    <a:pt x="359537" y="129921"/>
                  </a:lnTo>
                  <a:lnTo>
                    <a:pt x="325374" y="129921"/>
                  </a:lnTo>
                  <a:lnTo>
                    <a:pt x="325374" y="166878"/>
                  </a:lnTo>
                  <a:lnTo>
                    <a:pt x="359537" y="166878"/>
                  </a:lnTo>
                  <a:lnTo>
                    <a:pt x="373888" y="167665"/>
                  </a:lnTo>
                  <a:lnTo>
                    <a:pt x="413829" y="186093"/>
                  </a:lnTo>
                  <a:lnTo>
                    <a:pt x="423164" y="221996"/>
                  </a:lnTo>
                  <a:lnTo>
                    <a:pt x="420878" y="229870"/>
                  </a:lnTo>
                  <a:lnTo>
                    <a:pt x="388937" y="256768"/>
                  </a:lnTo>
                  <a:lnTo>
                    <a:pt x="364363" y="260223"/>
                  </a:lnTo>
                  <a:lnTo>
                    <a:pt x="351523" y="259372"/>
                  </a:lnTo>
                  <a:lnTo>
                    <a:pt x="314604" y="238518"/>
                  </a:lnTo>
                  <a:lnTo>
                    <a:pt x="305054" y="207010"/>
                  </a:lnTo>
                  <a:lnTo>
                    <a:pt x="261874" y="207010"/>
                  </a:lnTo>
                  <a:lnTo>
                    <a:pt x="270065" y="245287"/>
                  </a:lnTo>
                  <a:lnTo>
                    <a:pt x="300469" y="281038"/>
                  </a:lnTo>
                  <a:lnTo>
                    <a:pt x="336105" y="295808"/>
                  </a:lnTo>
                  <a:lnTo>
                    <a:pt x="364363" y="298577"/>
                  </a:lnTo>
                  <a:lnTo>
                    <a:pt x="378675" y="297891"/>
                  </a:lnTo>
                  <a:lnTo>
                    <a:pt x="417068" y="287401"/>
                  </a:lnTo>
                  <a:lnTo>
                    <a:pt x="450608" y="260223"/>
                  </a:lnTo>
                  <a:lnTo>
                    <a:pt x="465404" y="224815"/>
                  </a:lnTo>
                  <a:lnTo>
                    <a:pt x="466217" y="212852"/>
                  </a:lnTo>
                  <a:close/>
                </a:path>
                <a:path w="481964" h="316864">
                  <a:moveTo>
                    <a:pt x="481584" y="298577"/>
                  </a:moveTo>
                  <a:lnTo>
                    <a:pt x="364363" y="298577"/>
                  </a:lnTo>
                  <a:lnTo>
                    <a:pt x="124460" y="298577"/>
                  </a:lnTo>
                  <a:lnTo>
                    <a:pt x="0" y="298577"/>
                  </a:lnTo>
                  <a:lnTo>
                    <a:pt x="0" y="316865"/>
                  </a:lnTo>
                  <a:lnTo>
                    <a:pt x="481584" y="316865"/>
                  </a:lnTo>
                  <a:lnTo>
                    <a:pt x="481584" y="298577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9219" y="3953128"/>
              <a:ext cx="1143635" cy="264795"/>
            </a:xfrm>
            <a:custGeom>
              <a:avLst/>
              <a:gdLst/>
              <a:ahLst/>
              <a:cxnLst/>
              <a:rect l="l" t="t" r="r" b="b"/>
              <a:pathLst>
                <a:path w="1143635" h="264795">
                  <a:moveTo>
                    <a:pt x="837438" y="220726"/>
                  </a:moveTo>
                  <a:lnTo>
                    <a:pt x="576198" y="220726"/>
                  </a:lnTo>
                  <a:lnTo>
                    <a:pt x="576198" y="252349"/>
                  </a:lnTo>
                  <a:lnTo>
                    <a:pt x="837438" y="252349"/>
                  </a:lnTo>
                  <a:lnTo>
                    <a:pt x="837438" y="220726"/>
                  </a:lnTo>
                  <a:close/>
                </a:path>
                <a:path w="1143635" h="264795">
                  <a:moveTo>
                    <a:pt x="706627" y="79629"/>
                  </a:moveTo>
                  <a:lnTo>
                    <a:pt x="662527" y="82867"/>
                  </a:lnTo>
                  <a:lnTo>
                    <a:pt x="614044" y="99887"/>
                  </a:lnTo>
                  <a:lnTo>
                    <a:pt x="596900" y="132588"/>
                  </a:lnTo>
                  <a:lnTo>
                    <a:pt x="597566" y="140112"/>
                  </a:lnTo>
                  <a:lnTo>
                    <a:pt x="627106" y="172777"/>
                  </a:lnTo>
                  <a:lnTo>
                    <a:pt x="635126" y="175895"/>
                  </a:lnTo>
                  <a:lnTo>
                    <a:pt x="635126" y="220726"/>
                  </a:lnTo>
                  <a:lnTo>
                    <a:pt x="670813" y="220726"/>
                  </a:lnTo>
                  <a:lnTo>
                    <a:pt x="670813" y="183007"/>
                  </a:lnTo>
                  <a:lnTo>
                    <a:pt x="778255" y="183007"/>
                  </a:lnTo>
                  <a:lnTo>
                    <a:pt x="778255" y="175768"/>
                  </a:lnTo>
                  <a:lnTo>
                    <a:pt x="786257" y="172670"/>
                  </a:lnTo>
                  <a:lnTo>
                    <a:pt x="793496" y="168894"/>
                  </a:lnTo>
                  <a:lnTo>
                    <a:pt x="799973" y="164427"/>
                  </a:lnTo>
                  <a:lnTo>
                    <a:pt x="805688" y="159258"/>
                  </a:lnTo>
                  <a:lnTo>
                    <a:pt x="808796" y="155448"/>
                  </a:lnTo>
                  <a:lnTo>
                    <a:pt x="706627" y="155448"/>
                  </a:lnTo>
                  <a:lnTo>
                    <a:pt x="690463" y="155088"/>
                  </a:lnTo>
                  <a:lnTo>
                    <a:pt x="644205" y="146268"/>
                  </a:lnTo>
                  <a:lnTo>
                    <a:pt x="633221" y="132588"/>
                  </a:lnTo>
                  <a:lnTo>
                    <a:pt x="634440" y="127448"/>
                  </a:lnTo>
                  <a:lnTo>
                    <a:pt x="676147" y="111236"/>
                  </a:lnTo>
                  <a:lnTo>
                    <a:pt x="706627" y="109728"/>
                  </a:lnTo>
                  <a:lnTo>
                    <a:pt x="809198" y="109728"/>
                  </a:lnTo>
                  <a:lnTo>
                    <a:pt x="808847" y="109061"/>
                  </a:lnTo>
                  <a:lnTo>
                    <a:pt x="769493" y="86915"/>
                  </a:lnTo>
                  <a:lnTo>
                    <a:pt x="729869" y="80438"/>
                  </a:lnTo>
                  <a:lnTo>
                    <a:pt x="706627" y="79629"/>
                  </a:lnTo>
                  <a:close/>
                </a:path>
                <a:path w="1143635" h="264795">
                  <a:moveTo>
                    <a:pt x="778255" y="183007"/>
                  </a:moveTo>
                  <a:lnTo>
                    <a:pt x="742822" y="183007"/>
                  </a:lnTo>
                  <a:lnTo>
                    <a:pt x="742822" y="220726"/>
                  </a:lnTo>
                  <a:lnTo>
                    <a:pt x="778255" y="220726"/>
                  </a:lnTo>
                  <a:lnTo>
                    <a:pt x="778255" y="183007"/>
                  </a:lnTo>
                  <a:close/>
                </a:path>
                <a:path w="1143635" h="264795">
                  <a:moveTo>
                    <a:pt x="742822" y="183007"/>
                  </a:moveTo>
                  <a:lnTo>
                    <a:pt x="670813" y="183007"/>
                  </a:lnTo>
                  <a:lnTo>
                    <a:pt x="678981" y="184007"/>
                  </a:lnTo>
                  <a:lnTo>
                    <a:pt x="687673" y="184721"/>
                  </a:lnTo>
                  <a:lnTo>
                    <a:pt x="696888" y="185150"/>
                  </a:lnTo>
                  <a:lnTo>
                    <a:pt x="706627" y="185293"/>
                  </a:lnTo>
                  <a:lnTo>
                    <a:pt x="716533" y="185150"/>
                  </a:lnTo>
                  <a:lnTo>
                    <a:pt x="725868" y="184721"/>
                  </a:lnTo>
                  <a:lnTo>
                    <a:pt x="734631" y="184007"/>
                  </a:lnTo>
                  <a:lnTo>
                    <a:pt x="742822" y="183007"/>
                  </a:lnTo>
                  <a:close/>
                </a:path>
                <a:path w="1143635" h="264795">
                  <a:moveTo>
                    <a:pt x="809198" y="109728"/>
                  </a:moveTo>
                  <a:lnTo>
                    <a:pt x="706627" y="109728"/>
                  </a:lnTo>
                  <a:lnTo>
                    <a:pt x="722792" y="110107"/>
                  </a:lnTo>
                  <a:lnTo>
                    <a:pt x="737171" y="111236"/>
                  </a:lnTo>
                  <a:lnTo>
                    <a:pt x="775223" y="122904"/>
                  </a:lnTo>
                  <a:lnTo>
                    <a:pt x="780160" y="132588"/>
                  </a:lnTo>
                  <a:lnTo>
                    <a:pt x="778942" y="137874"/>
                  </a:lnTo>
                  <a:lnTo>
                    <a:pt x="737219" y="154019"/>
                  </a:lnTo>
                  <a:lnTo>
                    <a:pt x="706627" y="155448"/>
                  </a:lnTo>
                  <a:lnTo>
                    <a:pt x="808796" y="155448"/>
                  </a:lnTo>
                  <a:lnTo>
                    <a:pt x="810428" y="153447"/>
                  </a:lnTo>
                  <a:lnTo>
                    <a:pt x="813800" y="147066"/>
                  </a:lnTo>
                  <a:lnTo>
                    <a:pt x="815814" y="140112"/>
                  </a:lnTo>
                  <a:lnTo>
                    <a:pt x="816482" y="132588"/>
                  </a:lnTo>
                  <a:lnTo>
                    <a:pt x="814566" y="119925"/>
                  </a:lnTo>
                  <a:lnTo>
                    <a:pt x="809198" y="109728"/>
                  </a:lnTo>
                  <a:close/>
                </a:path>
                <a:path w="1143635" h="264795">
                  <a:moveTo>
                    <a:pt x="1057402" y="204851"/>
                  </a:moveTo>
                  <a:lnTo>
                    <a:pt x="1041187" y="209665"/>
                  </a:lnTo>
                  <a:lnTo>
                    <a:pt x="1021318" y="213074"/>
                  </a:lnTo>
                  <a:lnTo>
                    <a:pt x="997805" y="215102"/>
                  </a:lnTo>
                  <a:lnTo>
                    <a:pt x="970660" y="215773"/>
                  </a:lnTo>
                  <a:lnTo>
                    <a:pt x="870330" y="215773"/>
                  </a:lnTo>
                  <a:lnTo>
                    <a:pt x="870330" y="249301"/>
                  </a:lnTo>
                  <a:lnTo>
                    <a:pt x="970914" y="249301"/>
                  </a:lnTo>
                  <a:lnTo>
                    <a:pt x="997965" y="248584"/>
                  </a:lnTo>
                  <a:lnTo>
                    <a:pt x="1021397" y="246427"/>
                  </a:lnTo>
                  <a:lnTo>
                    <a:pt x="1041209" y="242818"/>
                  </a:lnTo>
                  <a:lnTo>
                    <a:pt x="1057402" y="237744"/>
                  </a:lnTo>
                  <a:lnTo>
                    <a:pt x="1057402" y="204851"/>
                  </a:lnTo>
                  <a:close/>
                </a:path>
                <a:path w="1143635" h="264795">
                  <a:moveTo>
                    <a:pt x="950976" y="107315"/>
                  </a:moveTo>
                  <a:lnTo>
                    <a:pt x="914907" y="107315"/>
                  </a:lnTo>
                  <a:lnTo>
                    <a:pt x="914907" y="215773"/>
                  </a:lnTo>
                  <a:lnTo>
                    <a:pt x="950976" y="215773"/>
                  </a:lnTo>
                  <a:lnTo>
                    <a:pt x="950976" y="107315"/>
                  </a:lnTo>
                  <a:close/>
                </a:path>
                <a:path w="1143635" h="264795">
                  <a:moveTo>
                    <a:pt x="1032001" y="13081"/>
                  </a:moveTo>
                  <a:lnTo>
                    <a:pt x="879601" y="13081"/>
                  </a:lnTo>
                  <a:lnTo>
                    <a:pt x="879601" y="46355"/>
                  </a:lnTo>
                  <a:lnTo>
                    <a:pt x="995933" y="46355"/>
                  </a:lnTo>
                  <a:lnTo>
                    <a:pt x="995933" y="181737"/>
                  </a:lnTo>
                  <a:lnTo>
                    <a:pt x="1032001" y="181737"/>
                  </a:lnTo>
                  <a:lnTo>
                    <a:pt x="1032001" y="13081"/>
                  </a:lnTo>
                  <a:close/>
                </a:path>
                <a:path w="1143635" h="264795">
                  <a:moveTo>
                    <a:pt x="406272" y="12573"/>
                  </a:moveTo>
                  <a:lnTo>
                    <a:pt x="289940" y="12573"/>
                  </a:lnTo>
                  <a:lnTo>
                    <a:pt x="289940" y="249301"/>
                  </a:lnTo>
                  <a:lnTo>
                    <a:pt x="351535" y="249301"/>
                  </a:lnTo>
                  <a:lnTo>
                    <a:pt x="360517" y="249134"/>
                  </a:lnTo>
                  <a:lnTo>
                    <a:pt x="403034" y="243205"/>
                  </a:lnTo>
                  <a:lnTo>
                    <a:pt x="417321" y="238252"/>
                  </a:lnTo>
                  <a:lnTo>
                    <a:pt x="417321" y="217297"/>
                  </a:lnTo>
                  <a:lnTo>
                    <a:pt x="324992" y="217297"/>
                  </a:lnTo>
                  <a:lnTo>
                    <a:pt x="324992" y="44577"/>
                  </a:lnTo>
                  <a:lnTo>
                    <a:pt x="406272" y="44577"/>
                  </a:lnTo>
                  <a:lnTo>
                    <a:pt x="406272" y="12573"/>
                  </a:lnTo>
                  <a:close/>
                </a:path>
                <a:path w="1143635" h="264795">
                  <a:moveTo>
                    <a:pt x="417321" y="207264"/>
                  </a:moveTo>
                  <a:lnTo>
                    <a:pt x="378644" y="215957"/>
                  </a:lnTo>
                  <a:lnTo>
                    <a:pt x="354838" y="217297"/>
                  </a:lnTo>
                  <a:lnTo>
                    <a:pt x="417321" y="217297"/>
                  </a:lnTo>
                  <a:lnTo>
                    <a:pt x="417321" y="207264"/>
                  </a:lnTo>
                  <a:close/>
                </a:path>
                <a:path w="1143635" h="264795">
                  <a:moveTo>
                    <a:pt x="147827" y="12573"/>
                  </a:moveTo>
                  <a:lnTo>
                    <a:pt x="0" y="12573"/>
                  </a:lnTo>
                  <a:lnTo>
                    <a:pt x="0" y="45466"/>
                  </a:lnTo>
                  <a:lnTo>
                    <a:pt x="111505" y="45466"/>
                  </a:lnTo>
                  <a:lnTo>
                    <a:pt x="111505" y="77470"/>
                  </a:lnTo>
                  <a:lnTo>
                    <a:pt x="108251" y="116744"/>
                  </a:lnTo>
                  <a:lnTo>
                    <a:pt x="91211" y="165117"/>
                  </a:lnTo>
                  <a:lnTo>
                    <a:pt x="60832" y="198247"/>
                  </a:lnTo>
                  <a:lnTo>
                    <a:pt x="17452" y="213838"/>
                  </a:lnTo>
                  <a:lnTo>
                    <a:pt x="0" y="214884"/>
                  </a:lnTo>
                  <a:lnTo>
                    <a:pt x="0" y="248793"/>
                  </a:lnTo>
                  <a:lnTo>
                    <a:pt x="43418" y="243459"/>
                  </a:lnTo>
                  <a:lnTo>
                    <a:pt x="79882" y="227457"/>
                  </a:lnTo>
                  <a:lnTo>
                    <a:pt x="108902" y="201739"/>
                  </a:lnTo>
                  <a:lnTo>
                    <a:pt x="130301" y="167259"/>
                  </a:lnTo>
                  <a:lnTo>
                    <a:pt x="143446" y="125253"/>
                  </a:lnTo>
                  <a:lnTo>
                    <a:pt x="147805" y="77470"/>
                  </a:lnTo>
                  <a:lnTo>
                    <a:pt x="147827" y="12573"/>
                  </a:lnTo>
                  <a:close/>
                </a:path>
                <a:path w="1143635" h="264795">
                  <a:moveTo>
                    <a:pt x="1108202" y="3429"/>
                  </a:moveTo>
                  <a:lnTo>
                    <a:pt x="1072514" y="3429"/>
                  </a:lnTo>
                  <a:lnTo>
                    <a:pt x="1072514" y="264541"/>
                  </a:lnTo>
                  <a:lnTo>
                    <a:pt x="1108202" y="264541"/>
                  </a:lnTo>
                  <a:lnTo>
                    <a:pt x="1108202" y="138684"/>
                  </a:lnTo>
                  <a:lnTo>
                    <a:pt x="1143507" y="138684"/>
                  </a:lnTo>
                  <a:lnTo>
                    <a:pt x="1143507" y="104521"/>
                  </a:lnTo>
                  <a:lnTo>
                    <a:pt x="1108202" y="104521"/>
                  </a:lnTo>
                  <a:lnTo>
                    <a:pt x="1108202" y="3429"/>
                  </a:lnTo>
                  <a:close/>
                </a:path>
                <a:path w="1143635" h="264795">
                  <a:moveTo>
                    <a:pt x="533653" y="139954"/>
                  </a:moveTo>
                  <a:lnTo>
                    <a:pt x="499490" y="139954"/>
                  </a:lnTo>
                  <a:lnTo>
                    <a:pt x="499490" y="264541"/>
                  </a:lnTo>
                  <a:lnTo>
                    <a:pt x="533653" y="264541"/>
                  </a:lnTo>
                  <a:lnTo>
                    <a:pt x="533653" y="139954"/>
                  </a:lnTo>
                  <a:close/>
                </a:path>
                <a:path w="1143635" h="264795">
                  <a:moveTo>
                    <a:pt x="464057" y="4953"/>
                  </a:moveTo>
                  <a:lnTo>
                    <a:pt x="429767" y="4953"/>
                  </a:lnTo>
                  <a:lnTo>
                    <a:pt x="429767" y="259969"/>
                  </a:lnTo>
                  <a:lnTo>
                    <a:pt x="464057" y="259969"/>
                  </a:lnTo>
                  <a:lnTo>
                    <a:pt x="464057" y="139954"/>
                  </a:lnTo>
                  <a:lnTo>
                    <a:pt x="533653" y="139954"/>
                  </a:lnTo>
                  <a:lnTo>
                    <a:pt x="533653" y="106426"/>
                  </a:lnTo>
                  <a:lnTo>
                    <a:pt x="464057" y="106426"/>
                  </a:lnTo>
                  <a:lnTo>
                    <a:pt x="464057" y="4953"/>
                  </a:lnTo>
                  <a:close/>
                </a:path>
                <a:path w="1143635" h="264795">
                  <a:moveTo>
                    <a:pt x="533653" y="3429"/>
                  </a:moveTo>
                  <a:lnTo>
                    <a:pt x="499490" y="3429"/>
                  </a:lnTo>
                  <a:lnTo>
                    <a:pt x="499490" y="106426"/>
                  </a:lnTo>
                  <a:lnTo>
                    <a:pt x="533653" y="106426"/>
                  </a:lnTo>
                  <a:lnTo>
                    <a:pt x="533653" y="3429"/>
                  </a:lnTo>
                  <a:close/>
                </a:path>
                <a:path w="1143635" h="264795">
                  <a:moveTo>
                    <a:pt x="232409" y="3429"/>
                  </a:moveTo>
                  <a:lnTo>
                    <a:pt x="196722" y="3429"/>
                  </a:lnTo>
                  <a:lnTo>
                    <a:pt x="196722" y="264541"/>
                  </a:lnTo>
                  <a:lnTo>
                    <a:pt x="232409" y="264541"/>
                  </a:lnTo>
                  <a:lnTo>
                    <a:pt x="232409" y="3429"/>
                  </a:lnTo>
                  <a:close/>
                </a:path>
                <a:path w="1143635" h="264795">
                  <a:moveTo>
                    <a:pt x="828166" y="35941"/>
                  </a:moveTo>
                  <a:lnTo>
                    <a:pt x="585215" y="35941"/>
                  </a:lnTo>
                  <a:lnTo>
                    <a:pt x="585215" y="67945"/>
                  </a:lnTo>
                  <a:lnTo>
                    <a:pt x="828166" y="67945"/>
                  </a:lnTo>
                  <a:lnTo>
                    <a:pt x="828166" y="35941"/>
                  </a:lnTo>
                  <a:close/>
                </a:path>
                <a:path w="1143635" h="264795">
                  <a:moveTo>
                    <a:pt x="724661" y="0"/>
                  </a:moveTo>
                  <a:lnTo>
                    <a:pt x="688085" y="0"/>
                  </a:lnTo>
                  <a:lnTo>
                    <a:pt x="688085" y="35941"/>
                  </a:lnTo>
                  <a:lnTo>
                    <a:pt x="724661" y="35941"/>
                  </a:lnTo>
                  <a:lnTo>
                    <a:pt x="724661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92855" y="5496433"/>
              <a:ext cx="490855" cy="316865"/>
            </a:xfrm>
            <a:custGeom>
              <a:avLst/>
              <a:gdLst/>
              <a:ahLst/>
              <a:cxnLst/>
              <a:rect l="l" t="t" r="r" b="b"/>
              <a:pathLst>
                <a:path w="490854" h="316864">
                  <a:moveTo>
                    <a:pt x="484251" y="191719"/>
                  </a:moveTo>
                  <a:lnTo>
                    <a:pt x="438658" y="191719"/>
                  </a:lnTo>
                  <a:lnTo>
                    <a:pt x="438658" y="53467"/>
                  </a:lnTo>
                  <a:lnTo>
                    <a:pt x="438658" y="6731"/>
                  </a:lnTo>
                  <a:lnTo>
                    <a:pt x="396621" y="6731"/>
                  </a:lnTo>
                  <a:lnTo>
                    <a:pt x="396621" y="53467"/>
                  </a:lnTo>
                  <a:lnTo>
                    <a:pt x="396621" y="191719"/>
                  </a:lnTo>
                  <a:lnTo>
                    <a:pt x="300609" y="191719"/>
                  </a:lnTo>
                  <a:lnTo>
                    <a:pt x="396621" y="53467"/>
                  </a:lnTo>
                  <a:lnTo>
                    <a:pt x="396621" y="6731"/>
                  </a:lnTo>
                  <a:lnTo>
                    <a:pt x="389890" y="6731"/>
                  </a:lnTo>
                  <a:lnTo>
                    <a:pt x="255905" y="193916"/>
                  </a:lnTo>
                  <a:lnTo>
                    <a:pt x="255905" y="229349"/>
                  </a:lnTo>
                  <a:lnTo>
                    <a:pt x="396621" y="229349"/>
                  </a:lnTo>
                  <a:lnTo>
                    <a:pt x="396621" y="292201"/>
                  </a:lnTo>
                  <a:lnTo>
                    <a:pt x="438658" y="292201"/>
                  </a:lnTo>
                  <a:lnTo>
                    <a:pt x="438658" y="229349"/>
                  </a:lnTo>
                  <a:lnTo>
                    <a:pt x="484251" y="229349"/>
                  </a:lnTo>
                  <a:lnTo>
                    <a:pt x="484251" y="191719"/>
                  </a:lnTo>
                  <a:close/>
                </a:path>
                <a:path w="490854" h="316864">
                  <a:moveTo>
                    <a:pt x="490728" y="298500"/>
                  </a:moveTo>
                  <a:lnTo>
                    <a:pt x="125907" y="298500"/>
                  </a:lnTo>
                  <a:lnTo>
                    <a:pt x="139547" y="297548"/>
                  </a:lnTo>
                  <a:lnTo>
                    <a:pt x="153771" y="294360"/>
                  </a:lnTo>
                  <a:lnTo>
                    <a:pt x="190931" y="272072"/>
                  </a:lnTo>
                  <a:lnTo>
                    <a:pt x="201561" y="259537"/>
                  </a:lnTo>
                  <a:lnTo>
                    <a:pt x="209740" y="246710"/>
                  </a:lnTo>
                  <a:lnTo>
                    <a:pt x="227342" y="193560"/>
                  </a:lnTo>
                  <a:lnTo>
                    <a:pt x="230759" y="149098"/>
                  </a:lnTo>
                  <a:lnTo>
                    <a:pt x="229895" y="126022"/>
                  </a:lnTo>
                  <a:lnTo>
                    <a:pt x="223088" y="85369"/>
                  </a:lnTo>
                  <a:lnTo>
                    <a:pt x="201561" y="38989"/>
                  </a:lnTo>
                  <a:lnTo>
                    <a:pt x="188468" y="24447"/>
                  </a:lnTo>
                  <a:lnTo>
                    <a:pt x="188468" y="149098"/>
                  </a:lnTo>
                  <a:lnTo>
                    <a:pt x="187909" y="166636"/>
                  </a:lnTo>
                  <a:lnTo>
                    <a:pt x="179793" y="210439"/>
                  </a:lnTo>
                  <a:lnTo>
                    <a:pt x="156591" y="247383"/>
                  </a:lnTo>
                  <a:lnTo>
                    <a:pt x="124460" y="259537"/>
                  </a:lnTo>
                  <a:lnTo>
                    <a:pt x="115570" y="258787"/>
                  </a:lnTo>
                  <a:lnTo>
                    <a:pt x="78765" y="232054"/>
                  </a:lnTo>
                  <a:lnTo>
                    <a:pt x="62230" y="182613"/>
                  </a:lnTo>
                  <a:lnTo>
                    <a:pt x="60071" y="149098"/>
                  </a:lnTo>
                  <a:lnTo>
                    <a:pt x="60591" y="131775"/>
                  </a:lnTo>
                  <a:lnTo>
                    <a:pt x="68707" y="88265"/>
                  </a:lnTo>
                  <a:lnTo>
                    <a:pt x="91694" y="51181"/>
                  </a:lnTo>
                  <a:lnTo>
                    <a:pt x="124460" y="38989"/>
                  </a:lnTo>
                  <a:lnTo>
                    <a:pt x="133121" y="39751"/>
                  </a:lnTo>
                  <a:lnTo>
                    <a:pt x="169748" y="66535"/>
                  </a:lnTo>
                  <a:lnTo>
                    <a:pt x="186283" y="115938"/>
                  </a:lnTo>
                  <a:lnTo>
                    <a:pt x="188468" y="149098"/>
                  </a:lnTo>
                  <a:lnTo>
                    <a:pt x="188468" y="24447"/>
                  </a:lnTo>
                  <a:lnTo>
                    <a:pt x="153771" y="4229"/>
                  </a:lnTo>
                  <a:lnTo>
                    <a:pt x="124460" y="0"/>
                  </a:lnTo>
                  <a:lnTo>
                    <a:pt x="109283" y="1054"/>
                  </a:lnTo>
                  <a:lnTo>
                    <a:pt x="69088" y="17018"/>
                  </a:lnTo>
                  <a:lnTo>
                    <a:pt x="38646" y="51879"/>
                  </a:lnTo>
                  <a:lnTo>
                    <a:pt x="21107" y="104825"/>
                  </a:lnTo>
                  <a:lnTo>
                    <a:pt x="17780" y="149098"/>
                  </a:lnTo>
                  <a:lnTo>
                    <a:pt x="18605" y="172275"/>
                  </a:lnTo>
                  <a:lnTo>
                    <a:pt x="25387" y="213207"/>
                  </a:lnTo>
                  <a:lnTo>
                    <a:pt x="47561" y="260464"/>
                  </a:lnTo>
                  <a:lnTo>
                    <a:pt x="81610" y="289052"/>
                  </a:lnTo>
                  <a:lnTo>
                    <a:pt x="122986" y="298500"/>
                  </a:lnTo>
                  <a:lnTo>
                    <a:pt x="0" y="298500"/>
                  </a:lnTo>
                  <a:lnTo>
                    <a:pt x="0" y="316788"/>
                  </a:lnTo>
                  <a:lnTo>
                    <a:pt x="490728" y="316788"/>
                  </a:lnTo>
                  <a:lnTo>
                    <a:pt x="490728" y="298500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28490" y="5511419"/>
              <a:ext cx="2468880" cy="273685"/>
            </a:xfrm>
            <a:custGeom>
              <a:avLst/>
              <a:gdLst/>
              <a:ahLst/>
              <a:cxnLst/>
              <a:rect l="l" t="t" r="r" b="b"/>
              <a:pathLst>
                <a:path w="2468879" h="273685">
                  <a:moveTo>
                    <a:pt x="112776" y="15240"/>
                  </a:moveTo>
                  <a:lnTo>
                    <a:pt x="0" y="15240"/>
                  </a:lnTo>
                  <a:lnTo>
                    <a:pt x="0" y="47879"/>
                  </a:lnTo>
                  <a:lnTo>
                    <a:pt x="77978" y="47879"/>
                  </a:lnTo>
                  <a:lnTo>
                    <a:pt x="77978" y="88290"/>
                  </a:lnTo>
                  <a:lnTo>
                    <a:pt x="72720" y="141147"/>
                  </a:lnTo>
                  <a:lnTo>
                    <a:pt x="57340" y="182194"/>
                  </a:lnTo>
                  <a:lnTo>
                    <a:pt x="23241" y="213626"/>
                  </a:lnTo>
                  <a:lnTo>
                    <a:pt x="0" y="218097"/>
                  </a:lnTo>
                  <a:lnTo>
                    <a:pt x="0" y="251510"/>
                  </a:lnTo>
                  <a:lnTo>
                    <a:pt x="47066" y="239699"/>
                  </a:lnTo>
                  <a:lnTo>
                    <a:pt x="82270" y="206057"/>
                  </a:lnTo>
                  <a:lnTo>
                    <a:pt x="105003" y="153670"/>
                  </a:lnTo>
                  <a:lnTo>
                    <a:pt x="111912" y="110604"/>
                  </a:lnTo>
                  <a:lnTo>
                    <a:pt x="112712" y="88290"/>
                  </a:lnTo>
                  <a:lnTo>
                    <a:pt x="112776" y="15240"/>
                  </a:lnTo>
                  <a:close/>
                </a:path>
                <a:path w="2468879" h="273685">
                  <a:moveTo>
                    <a:pt x="245872" y="6096"/>
                  </a:moveTo>
                  <a:lnTo>
                    <a:pt x="211328" y="6096"/>
                  </a:lnTo>
                  <a:lnTo>
                    <a:pt x="211328" y="109169"/>
                  </a:lnTo>
                  <a:lnTo>
                    <a:pt x="173863" y="109169"/>
                  </a:lnTo>
                  <a:lnTo>
                    <a:pt x="173863" y="7620"/>
                  </a:lnTo>
                  <a:lnTo>
                    <a:pt x="139319" y="7620"/>
                  </a:lnTo>
                  <a:lnTo>
                    <a:pt x="139319" y="262788"/>
                  </a:lnTo>
                  <a:lnTo>
                    <a:pt x="173863" y="262788"/>
                  </a:lnTo>
                  <a:lnTo>
                    <a:pt x="173863" y="142697"/>
                  </a:lnTo>
                  <a:lnTo>
                    <a:pt x="211328" y="142697"/>
                  </a:lnTo>
                  <a:lnTo>
                    <a:pt x="211328" y="267360"/>
                  </a:lnTo>
                  <a:lnTo>
                    <a:pt x="245872" y="267360"/>
                  </a:lnTo>
                  <a:lnTo>
                    <a:pt x="245872" y="142697"/>
                  </a:lnTo>
                  <a:lnTo>
                    <a:pt x="245872" y="109169"/>
                  </a:lnTo>
                  <a:lnTo>
                    <a:pt x="245872" y="6096"/>
                  </a:lnTo>
                  <a:close/>
                </a:path>
                <a:path w="2468879" h="273685">
                  <a:moveTo>
                    <a:pt x="452755" y="10668"/>
                  </a:moveTo>
                  <a:lnTo>
                    <a:pt x="417576" y="10668"/>
                  </a:lnTo>
                  <a:lnTo>
                    <a:pt x="417576" y="42418"/>
                  </a:lnTo>
                  <a:lnTo>
                    <a:pt x="417576" y="72009"/>
                  </a:lnTo>
                  <a:lnTo>
                    <a:pt x="417576" y="100939"/>
                  </a:lnTo>
                  <a:lnTo>
                    <a:pt x="332486" y="100939"/>
                  </a:lnTo>
                  <a:lnTo>
                    <a:pt x="332486" y="72009"/>
                  </a:lnTo>
                  <a:lnTo>
                    <a:pt x="417576" y="72009"/>
                  </a:lnTo>
                  <a:lnTo>
                    <a:pt x="417576" y="42418"/>
                  </a:lnTo>
                  <a:lnTo>
                    <a:pt x="332486" y="42418"/>
                  </a:lnTo>
                  <a:lnTo>
                    <a:pt x="332486" y="10668"/>
                  </a:lnTo>
                  <a:lnTo>
                    <a:pt x="297434" y="10668"/>
                  </a:lnTo>
                  <a:lnTo>
                    <a:pt x="297434" y="130505"/>
                  </a:lnTo>
                  <a:lnTo>
                    <a:pt x="452755" y="130505"/>
                  </a:lnTo>
                  <a:lnTo>
                    <a:pt x="452755" y="100939"/>
                  </a:lnTo>
                  <a:lnTo>
                    <a:pt x="452755" y="72009"/>
                  </a:lnTo>
                  <a:lnTo>
                    <a:pt x="452755" y="42418"/>
                  </a:lnTo>
                  <a:lnTo>
                    <a:pt x="452755" y="10668"/>
                  </a:lnTo>
                  <a:close/>
                </a:path>
                <a:path w="2468879" h="273685">
                  <a:moveTo>
                    <a:pt x="531876" y="235051"/>
                  </a:moveTo>
                  <a:lnTo>
                    <a:pt x="341757" y="235051"/>
                  </a:lnTo>
                  <a:lnTo>
                    <a:pt x="341757" y="219811"/>
                  </a:lnTo>
                  <a:lnTo>
                    <a:pt x="525653" y="219811"/>
                  </a:lnTo>
                  <a:lnTo>
                    <a:pt x="525653" y="148183"/>
                  </a:lnTo>
                  <a:lnTo>
                    <a:pt x="305816" y="148183"/>
                  </a:lnTo>
                  <a:lnTo>
                    <a:pt x="305816" y="177139"/>
                  </a:lnTo>
                  <a:lnTo>
                    <a:pt x="490220" y="177139"/>
                  </a:lnTo>
                  <a:lnTo>
                    <a:pt x="490220" y="192074"/>
                  </a:lnTo>
                  <a:lnTo>
                    <a:pt x="306324" y="192074"/>
                  </a:lnTo>
                  <a:lnTo>
                    <a:pt x="306324" y="264007"/>
                  </a:lnTo>
                  <a:lnTo>
                    <a:pt x="531876" y="264007"/>
                  </a:lnTo>
                  <a:lnTo>
                    <a:pt x="531876" y="235051"/>
                  </a:lnTo>
                  <a:close/>
                </a:path>
                <a:path w="2468879" h="273685">
                  <a:moveTo>
                    <a:pt x="561594" y="51816"/>
                  </a:moveTo>
                  <a:lnTo>
                    <a:pt x="525653" y="51816"/>
                  </a:lnTo>
                  <a:lnTo>
                    <a:pt x="525653" y="6096"/>
                  </a:lnTo>
                  <a:lnTo>
                    <a:pt x="489966" y="6096"/>
                  </a:lnTo>
                  <a:lnTo>
                    <a:pt x="489966" y="139954"/>
                  </a:lnTo>
                  <a:lnTo>
                    <a:pt x="525653" y="139954"/>
                  </a:lnTo>
                  <a:lnTo>
                    <a:pt x="525653" y="84785"/>
                  </a:lnTo>
                  <a:lnTo>
                    <a:pt x="561594" y="84785"/>
                  </a:lnTo>
                  <a:lnTo>
                    <a:pt x="561594" y="51816"/>
                  </a:lnTo>
                  <a:close/>
                </a:path>
                <a:path w="2468879" h="273685">
                  <a:moveTo>
                    <a:pt x="821817" y="124701"/>
                  </a:moveTo>
                  <a:lnTo>
                    <a:pt x="791679" y="86410"/>
                  </a:lnTo>
                  <a:lnTo>
                    <a:pt x="785622" y="84366"/>
                  </a:lnTo>
                  <a:lnTo>
                    <a:pt x="785622" y="118427"/>
                  </a:lnTo>
                  <a:lnTo>
                    <a:pt x="785622" y="131013"/>
                  </a:lnTo>
                  <a:lnTo>
                    <a:pt x="743089" y="144030"/>
                  </a:lnTo>
                  <a:lnTo>
                    <a:pt x="712978" y="145440"/>
                  </a:lnTo>
                  <a:lnTo>
                    <a:pt x="697141" y="145097"/>
                  </a:lnTo>
                  <a:lnTo>
                    <a:pt x="646938" y="136042"/>
                  </a:lnTo>
                  <a:lnTo>
                    <a:pt x="640334" y="131013"/>
                  </a:lnTo>
                  <a:lnTo>
                    <a:pt x="640334" y="118427"/>
                  </a:lnTo>
                  <a:lnTo>
                    <a:pt x="683056" y="105397"/>
                  </a:lnTo>
                  <a:lnTo>
                    <a:pt x="712978" y="103987"/>
                  </a:lnTo>
                  <a:lnTo>
                    <a:pt x="728853" y="104343"/>
                  </a:lnTo>
                  <a:lnTo>
                    <a:pt x="779018" y="113398"/>
                  </a:lnTo>
                  <a:lnTo>
                    <a:pt x="785622" y="118427"/>
                  </a:lnTo>
                  <a:lnTo>
                    <a:pt x="785622" y="84366"/>
                  </a:lnTo>
                  <a:lnTo>
                    <a:pt x="775373" y="80899"/>
                  </a:lnTo>
                  <a:lnTo>
                    <a:pt x="756805" y="76949"/>
                  </a:lnTo>
                  <a:lnTo>
                    <a:pt x="735990" y="74587"/>
                  </a:lnTo>
                  <a:lnTo>
                    <a:pt x="712978" y="73787"/>
                  </a:lnTo>
                  <a:lnTo>
                    <a:pt x="689825" y="74587"/>
                  </a:lnTo>
                  <a:lnTo>
                    <a:pt x="650468" y="80911"/>
                  </a:lnTo>
                  <a:lnTo>
                    <a:pt x="611657" y="102311"/>
                  </a:lnTo>
                  <a:lnTo>
                    <a:pt x="604139" y="124701"/>
                  </a:lnTo>
                  <a:lnTo>
                    <a:pt x="606018" y="136740"/>
                  </a:lnTo>
                  <a:lnTo>
                    <a:pt x="634365" y="163017"/>
                  </a:lnTo>
                  <a:lnTo>
                    <a:pt x="689978" y="174828"/>
                  </a:lnTo>
                  <a:lnTo>
                    <a:pt x="712978" y="175615"/>
                  </a:lnTo>
                  <a:lnTo>
                    <a:pt x="735952" y="174828"/>
                  </a:lnTo>
                  <a:lnTo>
                    <a:pt x="775246" y="168529"/>
                  </a:lnTo>
                  <a:lnTo>
                    <a:pt x="814273" y="147129"/>
                  </a:lnTo>
                  <a:lnTo>
                    <a:pt x="815187" y="145440"/>
                  </a:lnTo>
                  <a:lnTo>
                    <a:pt x="819924" y="136740"/>
                  </a:lnTo>
                  <a:lnTo>
                    <a:pt x="821817" y="124701"/>
                  </a:lnTo>
                  <a:close/>
                </a:path>
                <a:path w="2468879" h="273685">
                  <a:moveTo>
                    <a:pt x="833882" y="31750"/>
                  </a:moveTo>
                  <a:lnTo>
                    <a:pt x="731012" y="31750"/>
                  </a:lnTo>
                  <a:lnTo>
                    <a:pt x="731012" y="0"/>
                  </a:lnTo>
                  <a:lnTo>
                    <a:pt x="694436" y="0"/>
                  </a:lnTo>
                  <a:lnTo>
                    <a:pt x="694436" y="31750"/>
                  </a:lnTo>
                  <a:lnTo>
                    <a:pt x="592074" y="31750"/>
                  </a:lnTo>
                  <a:lnTo>
                    <a:pt x="592074" y="63119"/>
                  </a:lnTo>
                  <a:lnTo>
                    <a:pt x="833882" y="63119"/>
                  </a:lnTo>
                  <a:lnTo>
                    <a:pt x="833882" y="31750"/>
                  </a:lnTo>
                  <a:close/>
                </a:path>
                <a:path w="2468879" h="273685">
                  <a:moveTo>
                    <a:pt x="843661" y="187502"/>
                  </a:moveTo>
                  <a:lnTo>
                    <a:pt x="582549" y="187502"/>
                  </a:lnTo>
                  <a:lnTo>
                    <a:pt x="582549" y="219506"/>
                  </a:lnTo>
                  <a:lnTo>
                    <a:pt x="694690" y="219506"/>
                  </a:lnTo>
                  <a:lnTo>
                    <a:pt x="694690" y="273456"/>
                  </a:lnTo>
                  <a:lnTo>
                    <a:pt x="731012" y="273456"/>
                  </a:lnTo>
                  <a:lnTo>
                    <a:pt x="731012" y="219506"/>
                  </a:lnTo>
                  <a:lnTo>
                    <a:pt x="843661" y="219506"/>
                  </a:lnTo>
                  <a:lnTo>
                    <a:pt x="843661" y="187502"/>
                  </a:lnTo>
                  <a:close/>
                </a:path>
                <a:path w="2468879" h="273685">
                  <a:moveTo>
                    <a:pt x="1036447" y="15240"/>
                  </a:moveTo>
                  <a:lnTo>
                    <a:pt x="888619" y="15240"/>
                  </a:lnTo>
                  <a:lnTo>
                    <a:pt x="888619" y="48260"/>
                  </a:lnTo>
                  <a:lnTo>
                    <a:pt x="1000125" y="48260"/>
                  </a:lnTo>
                  <a:lnTo>
                    <a:pt x="1000125" y="80213"/>
                  </a:lnTo>
                  <a:lnTo>
                    <a:pt x="996886" y="119519"/>
                  </a:lnTo>
                  <a:lnTo>
                    <a:pt x="979893" y="167881"/>
                  </a:lnTo>
                  <a:lnTo>
                    <a:pt x="949579" y="200964"/>
                  </a:lnTo>
                  <a:lnTo>
                    <a:pt x="906068" y="216636"/>
                  </a:lnTo>
                  <a:lnTo>
                    <a:pt x="888619" y="217678"/>
                  </a:lnTo>
                  <a:lnTo>
                    <a:pt x="888619" y="251510"/>
                  </a:lnTo>
                  <a:lnTo>
                    <a:pt x="932129" y="246189"/>
                  </a:lnTo>
                  <a:lnTo>
                    <a:pt x="968502" y="230212"/>
                  </a:lnTo>
                  <a:lnTo>
                    <a:pt x="997559" y="204533"/>
                  </a:lnTo>
                  <a:lnTo>
                    <a:pt x="1018921" y="170053"/>
                  </a:lnTo>
                  <a:lnTo>
                    <a:pt x="1032065" y="128041"/>
                  </a:lnTo>
                  <a:lnTo>
                    <a:pt x="1036421" y="80213"/>
                  </a:lnTo>
                  <a:lnTo>
                    <a:pt x="1036447" y="15240"/>
                  </a:lnTo>
                  <a:close/>
                </a:path>
                <a:path w="2468879" h="273685">
                  <a:moveTo>
                    <a:pt x="1121029" y="6096"/>
                  </a:moveTo>
                  <a:lnTo>
                    <a:pt x="1085342" y="6096"/>
                  </a:lnTo>
                  <a:lnTo>
                    <a:pt x="1085342" y="267360"/>
                  </a:lnTo>
                  <a:lnTo>
                    <a:pt x="1121029" y="267360"/>
                  </a:lnTo>
                  <a:lnTo>
                    <a:pt x="1121029" y="6096"/>
                  </a:lnTo>
                  <a:close/>
                </a:path>
                <a:path w="2468879" h="273685">
                  <a:moveTo>
                    <a:pt x="1424305" y="12573"/>
                  </a:moveTo>
                  <a:lnTo>
                    <a:pt x="1388872" y="12573"/>
                  </a:lnTo>
                  <a:lnTo>
                    <a:pt x="1388872" y="43053"/>
                  </a:lnTo>
                  <a:lnTo>
                    <a:pt x="1388872" y="100330"/>
                  </a:lnTo>
                  <a:lnTo>
                    <a:pt x="1301750" y="100330"/>
                  </a:lnTo>
                  <a:lnTo>
                    <a:pt x="1301750" y="43053"/>
                  </a:lnTo>
                  <a:lnTo>
                    <a:pt x="1388872" y="43053"/>
                  </a:lnTo>
                  <a:lnTo>
                    <a:pt x="1388872" y="12573"/>
                  </a:lnTo>
                  <a:lnTo>
                    <a:pt x="1266317" y="12573"/>
                  </a:lnTo>
                  <a:lnTo>
                    <a:pt x="1266317" y="130810"/>
                  </a:lnTo>
                  <a:lnTo>
                    <a:pt x="1424305" y="130810"/>
                  </a:lnTo>
                  <a:lnTo>
                    <a:pt x="1424305" y="100330"/>
                  </a:lnTo>
                  <a:lnTo>
                    <a:pt x="1424305" y="43053"/>
                  </a:lnTo>
                  <a:lnTo>
                    <a:pt x="1424305" y="12573"/>
                  </a:lnTo>
                  <a:close/>
                </a:path>
                <a:path w="2468879" h="273685">
                  <a:moveTo>
                    <a:pt x="1498981" y="6096"/>
                  </a:moveTo>
                  <a:lnTo>
                    <a:pt x="1463294" y="6096"/>
                  </a:lnTo>
                  <a:lnTo>
                    <a:pt x="1463294" y="151231"/>
                  </a:lnTo>
                  <a:lnTo>
                    <a:pt x="1498981" y="151231"/>
                  </a:lnTo>
                  <a:lnTo>
                    <a:pt x="1498981" y="6096"/>
                  </a:lnTo>
                  <a:close/>
                </a:path>
                <a:path w="2468879" h="273685">
                  <a:moveTo>
                    <a:pt x="1508887" y="238899"/>
                  </a:moveTo>
                  <a:lnTo>
                    <a:pt x="1477670" y="228879"/>
                  </a:lnTo>
                  <a:lnTo>
                    <a:pt x="1402461" y="204724"/>
                  </a:lnTo>
                  <a:lnTo>
                    <a:pt x="1404493" y="202514"/>
                  </a:lnTo>
                  <a:lnTo>
                    <a:pt x="1406271" y="198805"/>
                  </a:lnTo>
                  <a:lnTo>
                    <a:pt x="1407668" y="193598"/>
                  </a:lnTo>
                  <a:lnTo>
                    <a:pt x="1502664" y="193598"/>
                  </a:lnTo>
                  <a:lnTo>
                    <a:pt x="1502664" y="163423"/>
                  </a:lnTo>
                  <a:lnTo>
                    <a:pt x="1406906" y="163423"/>
                  </a:lnTo>
                  <a:lnTo>
                    <a:pt x="1406906" y="138430"/>
                  </a:lnTo>
                  <a:lnTo>
                    <a:pt x="1370711" y="138430"/>
                  </a:lnTo>
                  <a:lnTo>
                    <a:pt x="1370711" y="163423"/>
                  </a:lnTo>
                  <a:lnTo>
                    <a:pt x="1274699" y="163423"/>
                  </a:lnTo>
                  <a:lnTo>
                    <a:pt x="1274699" y="193598"/>
                  </a:lnTo>
                  <a:lnTo>
                    <a:pt x="1372489" y="193598"/>
                  </a:lnTo>
                  <a:lnTo>
                    <a:pt x="1369504" y="198234"/>
                  </a:lnTo>
                  <a:lnTo>
                    <a:pt x="1337322" y="221526"/>
                  </a:lnTo>
                  <a:lnTo>
                    <a:pt x="1296835" y="231902"/>
                  </a:lnTo>
                  <a:lnTo>
                    <a:pt x="1272921" y="233222"/>
                  </a:lnTo>
                  <a:lnTo>
                    <a:pt x="1272921" y="264007"/>
                  </a:lnTo>
                  <a:lnTo>
                    <a:pt x="1323149" y="258851"/>
                  </a:lnTo>
                  <a:lnTo>
                    <a:pt x="1364716" y="243763"/>
                  </a:lnTo>
                  <a:lnTo>
                    <a:pt x="1384935" y="228879"/>
                  </a:lnTo>
                  <a:lnTo>
                    <a:pt x="1498981" y="267665"/>
                  </a:lnTo>
                  <a:lnTo>
                    <a:pt x="1508887" y="238899"/>
                  </a:lnTo>
                  <a:close/>
                </a:path>
                <a:path w="2468879" h="273685">
                  <a:moveTo>
                    <a:pt x="1877949" y="132943"/>
                  </a:moveTo>
                  <a:lnTo>
                    <a:pt x="1687449" y="132943"/>
                  </a:lnTo>
                  <a:lnTo>
                    <a:pt x="1687449" y="12192"/>
                  </a:lnTo>
                  <a:lnTo>
                    <a:pt x="1650873" y="12192"/>
                  </a:lnTo>
                  <a:lnTo>
                    <a:pt x="1650873" y="166471"/>
                  </a:lnTo>
                  <a:lnTo>
                    <a:pt x="1877949" y="166471"/>
                  </a:lnTo>
                  <a:lnTo>
                    <a:pt x="1877949" y="132943"/>
                  </a:lnTo>
                  <a:close/>
                </a:path>
                <a:path w="2468879" h="273685">
                  <a:moveTo>
                    <a:pt x="1895221" y="221640"/>
                  </a:moveTo>
                  <a:lnTo>
                    <a:pt x="1634109" y="221640"/>
                  </a:lnTo>
                  <a:lnTo>
                    <a:pt x="1634109" y="255168"/>
                  </a:lnTo>
                  <a:lnTo>
                    <a:pt x="1895221" y="255168"/>
                  </a:lnTo>
                  <a:lnTo>
                    <a:pt x="1895221" y="221640"/>
                  </a:lnTo>
                  <a:close/>
                </a:path>
                <a:path w="2468879" h="273685">
                  <a:moveTo>
                    <a:pt x="2017141" y="12573"/>
                  </a:moveTo>
                  <a:lnTo>
                    <a:pt x="1934464" y="12573"/>
                  </a:lnTo>
                  <a:lnTo>
                    <a:pt x="1934464" y="43307"/>
                  </a:lnTo>
                  <a:lnTo>
                    <a:pt x="1983232" y="43307"/>
                  </a:lnTo>
                  <a:lnTo>
                    <a:pt x="1983181" y="57658"/>
                  </a:lnTo>
                  <a:lnTo>
                    <a:pt x="1973872" y="97891"/>
                  </a:lnTo>
                  <a:lnTo>
                    <a:pt x="1942033" y="123558"/>
                  </a:lnTo>
                  <a:lnTo>
                    <a:pt x="1934464" y="124688"/>
                  </a:lnTo>
                  <a:lnTo>
                    <a:pt x="1934464" y="156108"/>
                  </a:lnTo>
                  <a:lnTo>
                    <a:pt x="1978914" y="141198"/>
                  </a:lnTo>
                  <a:lnTo>
                    <a:pt x="2007108" y="103670"/>
                  </a:lnTo>
                  <a:lnTo>
                    <a:pt x="2016518" y="65328"/>
                  </a:lnTo>
                  <a:lnTo>
                    <a:pt x="2017090" y="52070"/>
                  </a:lnTo>
                  <a:lnTo>
                    <a:pt x="2017141" y="12573"/>
                  </a:lnTo>
                  <a:close/>
                </a:path>
                <a:path w="2468879" h="273685">
                  <a:moveTo>
                    <a:pt x="2109216" y="12573"/>
                  </a:moveTo>
                  <a:lnTo>
                    <a:pt x="2023364" y="12573"/>
                  </a:lnTo>
                  <a:lnTo>
                    <a:pt x="2023364" y="43307"/>
                  </a:lnTo>
                  <a:lnTo>
                    <a:pt x="2074799" y="43307"/>
                  </a:lnTo>
                  <a:lnTo>
                    <a:pt x="2074799" y="57658"/>
                  </a:lnTo>
                  <a:lnTo>
                    <a:pt x="2067179" y="95542"/>
                  </a:lnTo>
                  <a:lnTo>
                    <a:pt x="2041334" y="124561"/>
                  </a:lnTo>
                  <a:lnTo>
                    <a:pt x="2019173" y="130771"/>
                  </a:lnTo>
                  <a:lnTo>
                    <a:pt x="2019173" y="161899"/>
                  </a:lnTo>
                  <a:lnTo>
                    <a:pt x="2066671" y="147320"/>
                  </a:lnTo>
                  <a:lnTo>
                    <a:pt x="2097913" y="109054"/>
                  </a:lnTo>
                  <a:lnTo>
                    <a:pt x="2108517" y="67779"/>
                  </a:lnTo>
                  <a:lnTo>
                    <a:pt x="2109216" y="52070"/>
                  </a:lnTo>
                  <a:lnTo>
                    <a:pt x="2109216" y="12573"/>
                  </a:lnTo>
                  <a:close/>
                </a:path>
                <a:path w="2468879" h="273685">
                  <a:moveTo>
                    <a:pt x="2174113" y="6096"/>
                  </a:moveTo>
                  <a:lnTo>
                    <a:pt x="2139061" y="6096"/>
                  </a:lnTo>
                  <a:lnTo>
                    <a:pt x="2139061" y="201523"/>
                  </a:lnTo>
                  <a:lnTo>
                    <a:pt x="2174113" y="201523"/>
                  </a:lnTo>
                  <a:lnTo>
                    <a:pt x="2174113" y="6096"/>
                  </a:lnTo>
                  <a:close/>
                </a:path>
                <a:path w="2468879" h="273685">
                  <a:moveTo>
                    <a:pt x="2180463" y="231394"/>
                  </a:moveTo>
                  <a:lnTo>
                    <a:pt x="1986407" y="231394"/>
                  </a:lnTo>
                  <a:lnTo>
                    <a:pt x="1986407" y="176834"/>
                  </a:lnTo>
                  <a:lnTo>
                    <a:pt x="1950085" y="176834"/>
                  </a:lnTo>
                  <a:lnTo>
                    <a:pt x="1950085" y="264007"/>
                  </a:lnTo>
                  <a:lnTo>
                    <a:pt x="2180463" y="264007"/>
                  </a:lnTo>
                  <a:lnTo>
                    <a:pt x="2180463" y="231394"/>
                  </a:lnTo>
                  <a:close/>
                </a:path>
                <a:path w="2468879" h="273685">
                  <a:moveTo>
                    <a:pt x="2408174" y="119405"/>
                  </a:moveTo>
                  <a:lnTo>
                    <a:pt x="2373528" y="97459"/>
                  </a:lnTo>
                  <a:lnTo>
                    <a:pt x="2329561" y="69596"/>
                  </a:lnTo>
                  <a:lnTo>
                    <a:pt x="2331682" y="63652"/>
                  </a:lnTo>
                  <a:lnTo>
                    <a:pt x="2333307" y="57277"/>
                  </a:lnTo>
                  <a:lnTo>
                    <a:pt x="2334399" y="50838"/>
                  </a:lnTo>
                  <a:lnTo>
                    <a:pt x="2335022" y="43942"/>
                  </a:lnTo>
                  <a:lnTo>
                    <a:pt x="2399792" y="43942"/>
                  </a:lnTo>
                  <a:lnTo>
                    <a:pt x="2399792" y="12827"/>
                  </a:lnTo>
                  <a:lnTo>
                    <a:pt x="2230755" y="12827"/>
                  </a:lnTo>
                  <a:lnTo>
                    <a:pt x="2230755" y="43942"/>
                  </a:lnTo>
                  <a:lnTo>
                    <a:pt x="2299462" y="43942"/>
                  </a:lnTo>
                  <a:lnTo>
                    <a:pt x="2297214" y="57277"/>
                  </a:lnTo>
                  <a:lnTo>
                    <a:pt x="2278634" y="91528"/>
                  </a:lnTo>
                  <a:lnTo>
                    <a:pt x="2242921" y="112788"/>
                  </a:lnTo>
                  <a:lnTo>
                    <a:pt x="2227453" y="115951"/>
                  </a:lnTo>
                  <a:lnTo>
                    <a:pt x="2227453" y="147878"/>
                  </a:lnTo>
                  <a:lnTo>
                    <a:pt x="2269972" y="137693"/>
                  </a:lnTo>
                  <a:lnTo>
                    <a:pt x="2301786" y="116319"/>
                  </a:lnTo>
                  <a:lnTo>
                    <a:pt x="2316353" y="97459"/>
                  </a:lnTo>
                  <a:lnTo>
                    <a:pt x="2391410" y="145440"/>
                  </a:lnTo>
                  <a:lnTo>
                    <a:pt x="2408174" y="119405"/>
                  </a:lnTo>
                  <a:close/>
                </a:path>
                <a:path w="2468879" h="273685">
                  <a:moveTo>
                    <a:pt x="2468880" y="161290"/>
                  </a:moveTo>
                  <a:lnTo>
                    <a:pt x="2433193" y="161290"/>
                  </a:lnTo>
                  <a:lnTo>
                    <a:pt x="2433193" y="191770"/>
                  </a:lnTo>
                  <a:lnTo>
                    <a:pt x="2433193" y="233222"/>
                  </a:lnTo>
                  <a:lnTo>
                    <a:pt x="2281047" y="233222"/>
                  </a:lnTo>
                  <a:lnTo>
                    <a:pt x="2281047" y="191770"/>
                  </a:lnTo>
                  <a:lnTo>
                    <a:pt x="2433193" y="191770"/>
                  </a:lnTo>
                  <a:lnTo>
                    <a:pt x="2433193" y="161290"/>
                  </a:lnTo>
                  <a:lnTo>
                    <a:pt x="2245360" y="161290"/>
                  </a:lnTo>
                  <a:lnTo>
                    <a:pt x="2245360" y="264007"/>
                  </a:lnTo>
                  <a:lnTo>
                    <a:pt x="2468880" y="264007"/>
                  </a:lnTo>
                  <a:lnTo>
                    <a:pt x="2468880" y="233222"/>
                  </a:lnTo>
                  <a:lnTo>
                    <a:pt x="2468880" y="191770"/>
                  </a:lnTo>
                  <a:lnTo>
                    <a:pt x="2468880" y="161290"/>
                  </a:lnTo>
                  <a:close/>
                </a:path>
                <a:path w="2468879" h="273685">
                  <a:moveTo>
                    <a:pt x="2468880" y="6096"/>
                  </a:moveTo>
                  <a:lnTo>
                    <a:pt x="2433193" y="6096"/>
                  </a:lnTo>
                  <a:lnTo>
                    <a:pt x="2433193" y="54356"/>
                  </a:lnTo>
                  <a:lnTo>
                    <a:pt x="2383536" y="54356"/>
                  </a:lnTo>
                  <a:lnTo>
                    <a:pt x="2383536" y="85699"/>
                  </a:lnTo>
                  <a:lnTo>
                    <a:pt x="2433193" y="85699"/>
                  </a:lnTo>
                  <a:lnTo>
                    <a:pt x="2433193" y="153060"/>
                  </a:lnTo>
                  <a:lnTo>
                    <a:pt x="2468880" y="153060"/>
                  </a:lnTo>
                  <a:lnTo>
                    <a:pt x="2468880" y="609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1988" y="1102994"/>
              <a:ext cx="231521" cy="1866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11955" y="1291081"/>
              <a:ext cx="317500" cy="379095"/>
            </a:xfrm>
            <a:custGeom>
              <a:avLst/>
              <a:gdLst/>
              <a:ahLst/>
              <a:cxnLst/>
              <a:rect l="l" t="t" r="r" b="b"/>
              <a:pathLst>
                <a:path w="317500" h="379094">
                  <a:moveTo>
                    <a:pt x="75438" y="178308"/>
                  </a:moveTo>
                  <a:lnTo>
                    <a:pt x="10033" y="178308"/>
                  </a:lnTo>
                  <a:lnTo>
                    <a:pt x="10033" y="203200"/>
                  </a:lnTo>
                  <a:lnTo>
                    <a:pt x="47371" y="203200"/>
                  </a:lnTo>
                  <a:lnTo>
                    <a:pt x="47371" y="362077"/>
                  </a:lnTo>
                  <a:lnTo>
                    <a:pt x="75438" y="362077"/>
                  </a:lnTo>
                  <a:lnTo>
                    <a:pt x="75438" y="178308"/>
                  </a:lnTo>
                  <a:close/>
                </a:path>
                <a:path w="317500" h="379094">
                  <a:moveTo>
                    <a:pt x="154305" y="341884"/>
                  </a:moveTo>
                  <a:lnTo>
                    <a:pt x="152654" y="337693"/>
                  </a:lnTo>
                  <a:lnTo>
                    <a:pt x="149225" y="334137"/>
                  </a:lnTo>
                  <a:lnTo>
                    <a:pt x="145796" y="330708"/>
                  </a:lnTo>
                  <a:lnTo>
                    <a:pt x="141478" y="328930"/>
                  </a:lnTo>
                  <a:lnTo>
                    <a:pt x="131191" y="328930"/>
                  </a:lnTo>
                  <a:lnTo>
                    <a:pt x="126873" y="330581"/>
                  </a:lnTo>
                  <a:lnTo>
                    <a:pt x="123444" y="334137"/>
                  </a:lnTo>
                  <a:lnTo>
                    <a:pt x="119888" y="337566"/>
                  </a:lnTo>
                  <a:lnTo>
                    <a:pt x="118110" y="341884"/>
                  </a:lnTo>
                  <a:lnTo>
                    <a:pt x="118110" y="352044"/>
                  </a:lnTo>
                  <a:lnTo>
                    <a:pt x="119888" y="356362"/>
                  </a:lnTo>
                  <a:lnTo>
                    <a:pt x="123444" y="359791"/>
                  </a:lnTo>
                  <a:lnTo>
                    <a:pt x="126873" y="363220"/>
                  </a:lnTo>
                  <a:lnTo>
                    <a:pt x="131191" y="364998"/>
                  </a:lnTo>
                  <a:lnTo>
                    <a:pt x="141478" y="364998"/>
                  </a:lnTo>
                  <a:lnTo>
                    <a:pt x="145796" y="363220"/>
                  </a:lnTo>
                  <a:lnTo>
                    <a:pt x="149225" y="359791"/>
                  </a:lnTo>
                  <a:lnTo>
                    <a:pt x="152654" y="356235"/>
                  </a:lnTo>
                  <a:lnTo>
                    <a:pt x="154254" y="352044"/>
                  </a:lnTo>
                  <a:lnTo>
                    <a:pt x="154305" y="341884"/>
                  </a:lnTo>
                  <a:close/>
                </a:path>
                <a:path w="317500" h="379094">
                  <a:moveTo>
                    <a:pt x="269748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269748" y="12192"/>
                  </a:lnTo>
                  <a:lnTo>
                    <a:pt x="269748" y="0"/>
                  </a:lnTo>
                  <a:close/>
                </a:path>
                <a:path w="317500" h="379094">
                  <a:moveTo>
                    <a:pt x="306578" y="337312"/>
                  </a:moveTo>
                  <a:lnTo>
                    <a:pt x="215519" y="337312"/>
                  </a:lnTo>
                  <a:lnTo>
                    <a:pt x="261874" y="294894"/>
                  </a:lnTo>
                  <a:lnTo>
                    <a:pt x="271678" y="284594"/>
                  </a:lnTo>
                  <a:lnTo>
                    <a:pt x="295605" y="251917"/>
                  </a:lnTo>
                  <a:lnTo>
                    <a:pt x="300482" y="229997"/>
                  </a:lnTo>
                  <a:lnTo>
                    <a:pt x="299999" y="222034"/>
                  </a:lnTo>
                  <a:lnTo>
                    <a:pt x="298577" y="214490"/>
                  </a:lnTo>
                  <a:lnTo>
                    <a:pt x="296189" y="207416"/>
                  </a:lnTo>
                  <a:lnTo>
                    <a:pt x="292862" y="200787"/>
                  </a:lnTo>
                  <a:lnTo>
                    <a:pt x="291604" y="199009"/>
                  </a:lnTo>
                  <a:lnTo>
                    <a:pt x="288569" y="194691"/>
                  </a:lnTo>
                  <a:lnTo>
                    <a:pt x="247345" y="174320"/>
                  </a:lnTo>
                  <a:lnTo>
                    <a:pt x="238379" y="173863"/>
                  </a:lnTo>
                  <a:lnTo>
                    <a:pt x="229222" y="174396"/>
                  </a:lnTo>
                  <a:lnTo>
                    <a:pt x="192316" y="191871"/>
                  </a:lnTo>
                  <a:lnTo>
                    <a:pt x="175602" y="228206"/>
                  </a:lnTo>
                  <a:lnTo>
                    <a:pt x="175133" y="237490"/>
                  </a:lnTo>
                  <a:lnTo>
                    <a:pt x="203200" y="237490"/>
                  </a:lnTo>
                  <a:lnTo>
                    <a:pt x="203200" y="229362"/>
                  </a:lnTo>
                  <a:lnTo>
                    <a:pt x="204597" y="222631"/>
                  </a:lnTo>
                  <a:lnTo>
                    <a:pt x="207264" y="217170"/>
                  </a:lnTo>
                  <a:lnTo>
                    <a:pt x="210058" y="211709"/>
                  </a:lnTo>
                  <a:lnTo>
                    <a:pt x="213995" y="207264"/>
                  </a:lnTo>
                  <a:lnTo>
                    <a:pt x="219329" y="203962"/>
                  </a:lnTo>
                  <a:lnTo>
                    <a:pt x="224536" y="200660"/>
                  </a:lnTo>
                  <a:lnTo>
                    <a:pt x="230886" y="199009"/>
                  </a:lnTo>
                  <a:lnTo>
                    <a:pt x="238125" y="199009"/>
                  </a:lnTo>
                  <a:lnTo>
                    <a:pt x="272669" y="220472"/>
                  </a:lnTo>
                  <a:lnTo>
                    <a:pt x="272669" y="236220"/>
                  </a:lnTo>
                  <a:lnTo>
                    <a:pt x="251142" y="270649"/>
                  </a:lnTo>
                  <a:lnTo>
                    <a:pt x="177165" y="343916"/>
                  </a:lnTo>
                  <a:lnTo>
                    <a:pt x="177165" y="362077"/>
                  </a:lnTo>
                  <a:lnTo>
                    <a:pt x="306578" y="362077"/>
                  </a:lnTo>
                  <a:lnTo>
                    <a:pt x="306578" y="337312"/>
                  </a:lnTo>
                  <a:close/>
                </a:path>
                <a:path w="317500" h="379094">
                  <a:moveTo>
                    <a:pt x="316992" y="366395"/>
                  </a:moveTo>
                  <a:lnTo>
                    <a:pt x="0" y="366395"/>
                  </a:lnTo>
                  <a:lnTo>
                    <a:pt x="0" y="378587"/>
                  </a:lnTo>
                  <a:lnTo>
                    <a:pt x="316992" y="378587"/>
                  </a:lnTo>
                  <a:lnTo>
                    <a:pt x="316992" y="366395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23562" y="1127251"/>
              <a:ext cx="1553845" cy="168275"/>
            </a:xfrm>
            <a:custGeom>
              <a:avLst/>
              <a:gdLst/>
              <a:ahLst/>
              <a:cxnLst/>
              <a:rect l="l" t="t" r="r" b="b"/>
              <a:pathLst>
                <a:path w="1553845" h="168275">
                  <a:moveTo>
                    <a:pt x="154813" y="87630"/>
                  </a:moveTo>
                  <a:lnTo>
                    <a:pt x="126619" y="87630"/>
                  </a:lnTo>
                  <a:lnTo>
                    <a:pt x="126619" y="32131"/>
                  </a:lnTo>
                  <a:lnTo>
                    <a:pt x="153162" y="32131"/>
                  </a:lnTo>
                  <a:lnTo>
                    <a:pt x="153162" y="11430"/>
                  </a:lnTo>
                  <a:lnTo>
                    <a:pt x="104013" y="11430"/>
                  </a:lnTo>
                  <a:lnTo>
                    <a:pt x="104013" y="32131"/>
                  </a:lnTo>
                  <a:lnTo>
                    <a:pt x="104013" y="87630"/>
                  </a:lnTo>
                  <a:lnTo>
                    <a:pt x="58928" y="87630"/>
                  </a:lnTo>
                  <a:lnTo>
                    <a:pt x="58928" y="32131"/>
                  </a:lnTo>
                  <a:lnTo>
                    <a:pt x="104013" y="32131"/>
                  </a:lnTo>
                  <a:lnTo>
                    <a:pt x="104013" y="11430"/>
                  </a:lnTo>
                  <a:lnTo>
                    <a:pt x="9906" y="11430"/>
                  </a:lnTo>
                  <a:lnTo>
                    <a:pt x="9906" y="32131"/>
                  </a:lnTo>
                  <a:lnTo>
                    <a:pt x="36449" y="32131"/>
                  </a:lnTo>
                  <a:lnTo>
                    <a:pt x="36449" y="87630"/>
                  </a:lnTo>
                  <a:lnTo>
                    <a:pt x="8255" y="87630"/>
                  </a:lnTo>
                  <a:lnTo>
                    <a:pt x="8255" y="108204"/>
                  </a:lnTo>
                  <a:lnTo>
                    <a:pt x="154813" y="108204"/>
                  </a:lnTo>
                  <a:lnTo>
                    <a:pt x="154813" y="87630"/>
                  </a:lnTo>
                  <a:close/>
                </a:path>
                <a:path w="1553845" h="168275">
                  <a:moveTo>
                    <a:pt x="163195" y="139065"/>
                  </a:moveTo>
                  <a:lnTo>
                    <a:pt x="0" y="139065"/>
                  </a:lnTo>
                  <a:lnTo>
                    <a:pt x="0" y="160147"/>
                  </a:lnTo>
                  <a:lnTo>
                    <a:pt x="163195" y="160147"/>
                  </a:lnTo>
                  <a:lnTo>
                    <a:pt x="163195" y="139065"/>
                  </a:lnTo>
                  <a:close/>
                </a:path>
                <a:path w="1553845" h="168275">
                  <a:moveTo>
                    <a:pt x="347599" y="139573"/>
                  </a:moveTo>
                  <a:lnTo>
                    <a:pt x="276987" y="139573"/>
                  </a:lnTo>
                  <a:lnTo>
                    <a:pt x="276987" y="113157"/>
                  </a:lnTo>
                  <a:lnTo>
                    <a:pt x="339598" y="113157"/>
                  </a:lnTo>
                  <a:lnTo>
                    <a:pt x="339598" y="93091"/>
                  </a:lnTo>
                  <a:lnTo>
                    <a:pt x="217297" y="93091"/>
                  </a:lnTo>
                  <a:lnTo>
                    <a:pt x="217297" y="71374"/>
                  </a:lnTo>
                  <a:lnTo>
                    <a:pt x="337185" y="71374"/>
                  </a:lnTo>
                  <a:lnTo>
                    <a:pt x="337185" y="10414"/>
                  </a:lnTo>
                  <a:lnTo>
                    <a:pt x="195072" y="10414"/>
                  </a:lnTo>
                  <a:lnTo>
                    <a:pt x="195072" y="30480"/>
                  </a:lnTo>
                  <a:lnTo>
                    <a:pt x="314960" y="30480"/>
                  </a:lnTo>
                  <a:lnTo>
                    <a:pt x="314960" y="51943"/>
                  </a:lnTo>
                  <a:lnTo>
                    <a:pt x="195072" y="51943"/>
                  </a:lnTo>
                  <a:lnTo>
                    <a:pt x="195072" y="113157"/>
                  </a:lnTo>
                  <a:lnTo>
                    <a:pt x="254254" y="113157"/>
                  </a:lnTo>
                  <a:lnTo>
                    <a:pt x="254254" y="139573"/>
                  </a:lnTo>
                  <a:lnTo>
                    <a:pt x="184404" y="139573"/>
                  </a:lnTo>
                  <a:lnTo>
                    <a:pt x="184404" y="160147"/>
                  </a:lnTo>
                  <a:lnTo>
                    <a:pt x="347599" y="160147"/>
                  </a:lnTo>
                  <a:lnTo>
                    <a:pt x="347599" y="139573"/>
                  </a:lnTo>
                  <a:close/>
                </a:path>
                <a:path w="1553845" h="168275">
                  <a:moveTo>
                    <a:pt x="459105" y="89281"/>
                  </a:moveTo>
                  <a:lnTo>
                    <a:pt x="439610" y="69215"/>
                  </a:lnTo>
                  <a:lnTo>
                    <a:pt x="420624" y="49657"/>
                  </a:lnTo>
                  <a:lnTo>
                    <a:pt x="422275" y="43180"/>
                  </a:lnTo>
                  <a:lnTo>
                    <a:pt x="423164" y="35941"/>
                  </a:lnTo>
                  <a:lnTo>
                    <a:pt x="423545" y="28194"/>
                  </a:lnTo>
                  <a:lnTo>
                    <a:pt x="451866" y="28194"/>
                  </a:lnTo>
                  <a:lnTo>
                    <a:pt x="451866" y="8763"/>
                  </a:lnTo>
                  <a:lnTo>
                    <a:pt x="371348" y="8763"/>
                  </a:lnTo>
                  <a:lnTo>
                    <a:pt x="371348" y="28194"/>
                  </a:lnTo>
                  <a:lnTo>
                    <a:pt x="402082" y="28194"/>
                  </a:lnTo>
                  <a:lnTo>
                    <a:pt x="401002" y="38506"/>
                  </a:lnTo>
                  <a:lnTo>
                    <a:pt x="383184" y="77406"/>
                  </a:lnTo>
                  <a:lnTo>
                    <a:pt x="368935" y="83693"/>
                  </a:lnTo>
                  <a:lnTo>
                    <a:pt x="368935" y="103759"/>
                  </a:lnTo>
                  <a:lnTo>
                    <a:pt x="407250" y="81965"/>
                  </a:lnTo>
                  <a:lnTo>
                    <a:pt x="413893" y="69215"/>
                  </a:lnTo>
                  <a:lnTo>
                    <a:pt x="445008" y="102489"/>
                  </a:lnTo>
                  <a:lnTo>
                    <a:pt x="459105" y="89281"/>
                  </a:lnTo>
                  <a:close/>
                </a:path>
                <a:path w="1553845" h="168275">
                  <a:moveTo>
                    <a:pt x="487299" y="5461"/>
                  </a:moveTo>
                  <a:lnTo>
                    <a:pt x="466090" y="5461"/>
                  </a:lnTo>
                  <a:lnTo>
                    <a:pt x="466090" y="40894"/>
                  </a:lnTo>
                  <a:lnTo>
                    <a:pt x="442214" y="40894"/>
                  </a:lnTo>
                  <a:lnTo>
                    <a:pt x="442214" y="60706"/>
                  </a:lnTo>
                  <a:lnTo>
                    <a:pt x="466090" y="60706"/>
                  </a:lnTo>
                  <a:lnTo>
                    <a:pt x="466090" y="105664"/>
                  </a:lnTo>
                  <a:lnTo>
                    <a:pt x="487299" y="105664"/>
                  </a:lnTo>
                  <a:lnTo>
                    <a:pt x="487299" y="5461"/>
                  </a:lnTo>
                  <a:close/>
                </a:path>
                <a:path w="1553845" h="168275">
                  <a:moveTo>
                    <a:pt x="526034" y="112522"/>
                  </a:moveTo>
                  <a:lnTo>
                    <a:pt x="382397" y="112522"/>
                  </a:lnTo>
                  <a:lnTo>
                    <a:pt x="382397" y="131953"/>
                  </a:lnTo>
                  <a:lnTo>
                    <a:pt x="503936" y="131953"/>
                  </a:lnTo>
                  <a:lnTo>
                    <a:pt x="503936" y="167767"/>
                  </a:lnTo>
                  <a:lnTo>
                    <a:pt x="526034" y="167767"/>
                  </a:lnTo>
                  <a:lnTo>
                    <a:pt x="526034" y="112522"/>
                  </a:lnTo>
                  <a:close/>
                </a:path>
                <a:path w="1553845" h="168275">
                  <a:moveTo>
                    <a:pt x="526034" y="4572"/>
                  </a:moveTo>
                  <a:lnTo>
                    <a:pt x="504698" y="4572"/>
                  </a:lnTo>
                  <a:lnTo>
                    <a:pt x="504698" y="107442"/>
                  </a:lnTo>
                  <a:lnTo>
                    <a:pt x="526034" y="107442"/>
                  </a:lnTo>
                  <a:lnTo>
                    <a:pt x="526034" y="4572"/>
                  </a:lnTo>
                  <a:close/>
                </a:path>
                <a:path w="1553845" h="168275">
                  <a:moveTo>
                    <a:pt x="708406" y="96012"/>
                  </a:moveTo>
                  <a:lnTo>
                    <a:pt x="586105" y="96012"/>
                  </a:lnTo>
                  <a:lnTo>
                    <a:pt x="586105" y="73152"/>
                  </a:lnTo>
                  <a:lnTo>
                    <a:pt x="703834" y="73152"/>
                  </a:lnTo>
                  <a:lnTo>
                    <a:pt x="703834" y="53340"/>
                  </a:lnTo>
                  <a:lnTo>
                    <a:pt x="586105" y="53340"/>
                  </a:lnTo>
                  <a:lnTo>
                    <a:pt x="586105" y="30607"/>
                  </a:lnTo>
                  <a:lnTo>
                    <a:pt x="705993" y="30607"/>
                  </a:lnTo>
                  <a:lnTo>
                    <a:pt x="705993" y="10414"/>
                  </a:lnTo>
                  <a:lnTo>
                    <a:pt x="563880" y="10414"/>
                  </a:lnTo>
                  <a:lnTo>
                    <a:pt x="563880" y="116205"/>
                  </a:lnTo>
                  <a:lnTo>
                    <a:pt x="708406" y="116205"/>
                  </a:lnTo>
                  <a:lnTo>
                    <a:pt x="708406" y="96012"/>
                  </a:lnTo>
                  <a:close/>
                </a:path>
                <a:path w="1553845" h="168275">
                  <a:moveTo>
                    <a:pt x="716407" y="139573"/>
                  </a:moveTo>
                  <a:lnTo>
                    <a:pt x="553212" y="139573"/>
                  </a:lnTo>
                  <a:lnTo>
                    <a:pt x="553212" y="160147"/>
                  </a:lnTo>
                  <a:lnTo>
                    <a:pt x="716407" y="160147"/>
                  </a:lnTo>
                  <a:lnTo>
                    <a:pt x="716407" y="139573"/>
                  </a:lnTo>
                  <a:close/>
                </a:path>
                <a:path w="1553845" h="168275">
                  <a:moveTo>
                    <a:pt x="890778" y="10287"/>
                  </a:moveTo>
                  <a:lnTo>
                    <a:pt x="798449" y="10287"/>
                  </a:lnTo>
                  <a:lnTo>
                    <a:pt x="798449" y="30861"/>
                  </a:lnTo>
                  <a:lnTo>
                    <a:pt x="868172" y="30861"/>
                  </a:lnTo>
                  <a:lnTo>
                    <a:pt x="868172" y="50800"/>
                  </a:lnTo>
                  <a:lnTo>
                    <a:pt x="859917" y="96520"/>
                  </a:lnTo>
                  <a:lnTo>
                    <a:pt x="828370" y="130835"/>
                  </a:lnTo>
                  <a:lnTo>
                    <a:pt x="798449" y="136779"/>
                  </a:lnTo>
                  <a:lnTo>
                    <a:pt x="798449" y="157861"/>
                  </a:lnTo>
                  <a:lnTo>
                    <a:pt x="837514" y="150368"/>
                  </a:lnTo>
                  <a:lnTo>
                    <a:pt x="873798" y="118427"/>
                  </a:lnTo>
                  <a:lnTo>
                    <a:pt x="888022" y="80746"/>
                  </a:lnTo>
                  <a:lnTo>
                    <a:pt x="890765" y="50800"/>
                  </a:lnTo>
                  <a:lnTo>
                    <a:pt x="890778" y="10287"/>
                  </a:lnTo>
                  <a:close/>
                </a:path>
                <a:path w="1553845" h="168275">
                  <a:moveTo>
                    <a:pt x="943737" y="4572"/>
                  </a:moveTo>
                  <a:lnTo>
                    <a:pt x="921385" y="4572"/>
                  </a:lnTo>
                  <a:lnTo>
                    <a:pt x="921385" y="167767"/>
                  </a:lnTo>
                  <a:lnTo>
                    <a:pt x="943737" y="167767"/>
                  </a:lnTo>
                  <a:lnTo>
                    <a:pt x="943737" y="4572"/>
                  </a:lnTo>
                  <a:close/>
                </a:path>
                <a:path w="1553845" h="168275">
                  <a:moveTo>
                    <a:pt x="1088898" y="16383"/>
                  </a:moveTo>
                  <a:lnTo>
                    <a:pt x="1043559" y="16383"/>
                  </a:lnTo>
                  <a:lnTo>
                    <a:pt x="1043559" y="0"/>
                  </a:lnTo>
                  <a:lnTo>
                    <a:pt x="1020699" y="0"/>
                  </a:lnTo>
                  <a:lnTo>
                    <a:pt x="1020699" y="16383"/>
                  </a:lnTo>
                  <a:lnTo>
                    <a:pt x="976884" y="16383"/>
                  </a:lnTo>
                  <a:lnTo>
                    <a:pt x="976884" y="33909"/>
                  </a:lnTo>
                  <a:lnTo>
                    <a:pt x="1088898" y="33909"/>
                  </a:lnTo>
                  <a:lnTo>
                    <a:pt x="1088898" y="16383"/>
                  </a:lnTo>
                  <a:close/>
                </a:path>
                <a:path w="1553845" h="168275">
                  <a:moveTo>
                    <a:pt x="1096645" y="89916"/>
                  </a:moveTo>
                  <a:lnTo>
                    <a:pt x="1090168" y="92075"/>
                  </a:lnTo>
                  <a:lnTo>
                    <a:pt x="1082294" y="93726"/>
                  </a:lnTo>
                  <a:lnTo>
                    <a:pt x="1073277" y="94742"/>
                  </a:lnTo>
                  <a:lnTo>
                    <a:pt x="1068832" y="95377"/>
                  </a:lnTo>
                  <a:lnTo>
                    <a:pt x="1064006" y="95758"/>
                  </a:lnTo>
                  <a:lnTo>
                    <a:pt x="1058926" y="96012"/>
                  </a:lnTo>
                  <a:lnTo>
                    <a:pt x="1043432" y="96266"/>
                  </a:lnTo>
                  <a:lnTo>
                    <a:pt x="1043432" y="88646"/>
                  </a:lnTo>
                  <a:lnTo>
                    <a:pt x="1051115" y="87668"/>
                  </a:lnTo>
                  <a:lnTo>
                    <a:pt x="1058164" y="86042"/>
                  </a:lnTo>
                  <a:lnTo>
                    <a:pt x="1064539" y="83756"/>
                  </a:lnTo>
                  <a:lnTo>
                    <a:pt x="1070229" y="80772"/>
                  </a:lnTo>
                  <a:lnTo>
                    <a:pt x="1077468" y="76327"/>
                  </a:lnTo>
                  <a:lnTo>
                    <a:pt x="1079728" y="72517"/>
                  </a:lnTo>
                  <a:lnTo>
                    <a:pt x="1081024" y="70358"/>
                  </a:lnTo>
                  <a:lnTo>
                    <a:pt x="1080922" y="54991"/>
                  </a:lnTo>
                  <a:lnTo>
                    <a:pt x="1080300" y="54102"/>
                  </a:lnTo>
                  <a:lnTo>
                    <a:pt x="1076579" y="48768"/>
                  </a:lnTo>
                  <a:lnTo>
                    <a:pt x="1067689" y="44196"/>
                  </a:lnTo>
                  <a:lnTo>
                    <a:pt x="1060488" y="41198"/>
                  </a:lnTo>
                  <a:lnTo>
                    <a:pt x="1059561" y="40970"/>
                  </a:lnTo>
                  <a:lnTo>
                    <a:pt x="1059561" y="60833"/>
                  </a:lnTo>
                  <a:lnTo>
                    <a:pt x="1059561" y="65659"/>
                  </a:lnTo>
                  <a:lnTo>
                    <a:pt x="1057275" y="67945"/>
                  </a:lnTo>
                  <a:lnTo>
                    <a:pt x="1052449" y="69723"/>
                  </a:lnTo>
                  <a:lnTo>
                    <a:pt x="1047623" y="71628"/>
                  </a:lnTo>
                  <a:lnTo>
                    <a:pt x="1041019" y="72517"/>
                  </a:lnTo>
                  <a:lnTo>
                    <a:pt x="1024001" y="72517"/>
                  </a:lnTo>
                  <a:lnTo>
                    <a:pt x="1017270" y="71628"/>
                  </a:lnTo>
                  <a:lnTo>
                    <a:pt x="1012444" y="69723"/>
                  </a:lnTo>
                  <a:lnTo>
                    <a:pt x="1007745" y="67945"/>
                  </a:lnTo>
                  <a:lnTo>
                    <a:pt x="1005332" y="65659"/>
                  </a:lnTo>
                  <a:lnTo>
                    <a:pt x="1005332" y="60706"/>
                  </a:lnTo>
                  <a:lnTo>
                    <a:pt x="1007745" y="58674"/>
                  </a:lnTo>
                  <a:lnTo>
                    <a:pt x="1012444" y="56769"/>
                  </a:lnTo>
                  <a:lnTo>
                    <a:pt x="1017270" y="54991"/>
                  </a:lnTo>
                  <a:lnTo>
                    <a:pt x="1024001" y="54102"/>
                  </a:lnTo>
                  <a:lnTo>
                    <a:pt x="1041019" y="54102"/>
                  </a:lnTo>
                  <a:lnTo>
                    <a:pt x="1047623" y="54991"/>
                  </a:lnTo>
                  <a:lnTo>
                    <a:pt x="1052449" y="56769"/>
                  </a:lnTo>
                  <a:lnTo>
                    <a:pt x="1057275" y="58674"/>
                  </a:lnTo>
                  <a:lnTo>
                    <a:pt x="1059561" y="60833"/>
                  </a:lnTo>
                  <a:lnTo>
                    <a:pt x="1059561" y="40970"/>
                  </a:lnTo>
                  <a:lnTo>
                    <a:pt x="1052233" y="39065"/>
                  </a:lnTo>
                  <a:lnTo>
                    <a:pt x="1042911" y="37769"/>
                  </a:lnTo>
                  <a:lnTo>
                    <a:pt x="1032510" y="37338"/>
                  </a:lnTo>
                  <a:lnTo>
                    <a:pt x="1022172" y="37769"/>
                  </a:lnTo>
                  <a:lnTo>
                    <a:pt x="984211" y="54991"/>
                  </a:lnTo>
                  <a:lnTo>
                    <a:pt x="984123" y="70358"/>
                  </a:lnTo>
                  <a:lnTo>
                    <a:pt x="987679" y="76327"/>
                  </a:lnTo>
                  <a:lnTo>
                    <a:pt x="1021334" y="88519"/>
                  </a:lnTo>
                  <a:lnTo>
                    <a:pt x="1021334" y="96393"/>
                  </a:lnTo>
                  <a:lnTo>
                    <a:pt x="975360" y="96393"/>
                  </a:lnTo>
                  <a:lnTo>
                    <a:pt x="975360" y="114300"/>
                  </a:lnTo>
                  <a:lnTo>
                    <a:pt x="1041654" y="114300"/>
                  </a:lnTo>
                  <a:lnTo>
                    <a:pt x="1050442" y="114211"/>
                  </a:lnTo>
                  <a:lnTo>
                    <a:pt x="1090930" y="109982"/>
                  </a:lnTo>
                  <a:lnTo>
                    <a:pt x="1096645" y="107569"/>
                  </a:lnTo>
                  <a:lnTo>
                    <a:pt x="1096645" y="96266"/>
                  </a:lnTo>
                  <a:lnTo>
                    <a:pt x="1096645" y="89916"/>
                  </a:lnTo>
                  <a:close/>
                </a:path>
                <a:path w="1553845" h="168275">
                  <a:moveTo>
                    <a:pt x="1128522" y="122682"/>
                  </a:moveTo>
                  <a:lnTo>
                    <a:pt x="989203" y="122682"/>
                  </a:lnTo>
                  <a:lnTo>
                    <a:pt x="989203" y="140716"/>
                  </a:lnTo>
                  <a:lnTo>
                    <a:pt x="1106170" y="140716"/>
                  </a:lnTo>
                  <a:lnTo>
                    <a:pt x="1106170" y="167767"/>
                  </a:lnTo>
                  <a:lnTo>
                    <a:pt x="1128522" y="167767"/>
                  </a:lnTo>
                  <a:lnTo>
                    <a:pt x="1128522" y="122682"/>
                  </a:lnTo>
                  <a:close/>
                </a:path>
                <a:path w="1553845" h="168275">
                  <a:moveTo>
                    <a:pt x="1128522" y="4572"/>
                  </a:moveTo>
                  <a:lnTo>
                    <a:pt x="1106170" y="4572"/>
                  </a:lnTo>
                  <a:lnTo>
                    <a:pt x="1106170" y="117729"/>
                  </a:lnTo>
                  <a:lnTo>
                    <a:pt x="1128522" y="117729"/>
                  </a:lnTo>
                  <a:lnTo>
                    <a:pt x="1128522" y="4572"/>
                  </a:lnTo>
                  <a:close/>
                </a:path>
                <a:path w="1553845" h="168275">
                  <a:moveTo>
                    <a:pt x="1290193" y="9271"/>
                  </a:moveTo>
                  <a:lnTo>
                    <a:pt x="1269111" y="9271"/>
                  </a:lnTo>
                  <a:lnTo>
                    <a:pt x="1269111" y="64516"/>
                  </a:lnTo>
                  <a:lnTo>
                    <a:pt x="1269111" y="84709"/>
                  </a:lnTo>
                  <a:lnTo>
                    <a:pt x="1269111" y="137922"/>
                  </a:lnTo>
                  <a:lnTo>
                    <a:pt x="1238885" y="137922"/>
                  </a:lnTo>
                  <a:lnTo>
                    <a:pt x="1238885" y="84709"/>
                  </a:lnTo>
                  <a:lnTo>
                    <a:pt x="1269111" y="84709"/>
                  </a:lnTo>
                  <a:lnTo>
                    <a:pt x="1269111" y="64516"/>
                  </a:lnTo>
                  <a:lnTo>
                    <a:pt x="1238885" y="64516"/>
                  </a:lnTo>
                  <a:lnTo>
                    <a:pt x="1238885" y="9271"/>
                  </a:lnTo>
                  <a:lnTo>
                    <a:pt x="1217930" y="9271"/>
                  </a:lnTo>
                  <a:lnTo>
                    <a:pt x="1217930" y="158242"/>
                  </a:lnTo>
                  <a:lnTo>
                    <a:pt x="1290193" y="158242"/>
                  </a:lnTo>
                  <a:lnTo>
                    <a:pt x="1290193" y="137922"/>
                  </a:lnTo>
                  <a:lnTo>
                    <a:pt x="1290193" y="84709"/>
                  </a:lnTo>
                  <a:lnTo>
                    <a:pt x="1290193" y="64516"/>
                  </a:lnTo>
                  <a:lnTo>
                    <a:pt x="1290193" y="9271"/>
                  </a:lnTo>
                  <a:close/>
                </a:path>
                <a:path w="1553845" h="168275">
                  <a:moveTo>
                    <a:pt x="1370330" y="4572"/>
                  </a:moveTo>
                  <a:lnTo>
                    <a:pt x="1348994" y="4572"/>
                  </a:lnTo>
                  <a:lnTo>
                    <a:pt x="1348994" y="68961"/>
                  </a:lnTo>
                  <a:lnTo>
                    <a:pt x="1326769" y="68961"/>
                  </a:lnTo>
                  <a:lnTo>
                    <a:pt x="1326769" y="5461"/>
                  </a:lnTo>
                  <a:lnTo>
                    <a:pt x="1305433" y="5461"/>
                  </a:lnTo>
                  <a:lnTo>
                    <a:pt x="1305433" y="164973"/>
                  </a:lnTo>
                  <a:lnTo>
                    <a:pt x="1326769" y="164973"/>
                  </a:lnTo>
                  <a:lnTo>
                    <a:pt x="1326769" y="89916"/>
                  </a:lnTo>
                  <a:lnTo>
                    <a:pt x="1348994" y="89916"/>
                  </a:lnTo>
                  <a:lnTo>
                    <a:pt x="1348994" y="167767"/>
                  </a:lnTo>
                  <a:lnTo>
                    <a:pt x="1370330" y="167767"/>
                  </a:lnTo>
                  <a:lnTo>
                    <a:pt x="1370330" y="89916"/>
                  </a:lnTo>
                  <a:lnTo>
                    <a:pt x="1370330" y="68961"/>
                  </a:lnTo>
                  <a:lnTo>
                    <a:pt x="1370330" y="4572"/>
                  </a:lnTo>
                  <a:close/>
                </a:path>
                <a:path w="1553845" h="168275">
                  <a:moveTo>
                    <a:pt x="1497330" y="8509"/>
                  </a:moveTo>
                  <a:lnTo>
                    <a:pt x="1402588" y="8509"/>
                  </a:lnTo>
                  <a:lnTo>
                    <a:pt x="1402588" y="27813"/>
                  </a:lnTo>
                  <a:lnTo>
                    <a:pt x="1474851" y="27813"/>
                  </a:lnTo>
                  <a:lnTo>
                    <a:pt x="1474851" y="30734"/>
                  </a:lnTo>
                  <a:lnTo>
                    <a:pt x="1446314" y="65747"/>
                  </a:lnTo>
                  <a:lnTo>
                    <a:pt x="1402588" y="71755"/>
                  </a:lnTo>
                  <a:lnTo>
                    <a:pt x="1402588" y="91440"/>
                  </a:lnTo>
                  <a:lnTo>
                    <a:pt x="1442783" y="87528"/>
                  </a:lnTo>
                  <a:lnTo>
                    <a:pt x="1483448" y="66840"/>
                  </a:lnTo>
                  <a:lnTo>
                    <a:pt x="1497304" y="27813"/>
                  </a:lnTo>
                  <a:lnTo>
                    <a:pt x="1497330" y="8509"/>
                  </a:lnTo>
                  <a:close/>
                </a:path>
                <a:path w="1553845" h="168275">
                  <a:moveTo>
                    <a:pt x="1551559" y="4572"/>
                  </a:moveTo>
                  <a:lnTo>
                    <a:pt x="1529207" y="4572"/>
                  </a:lnTo>
                  <a:lnTo>
                    <a:pt x="1529207" y="21717"/>
                  </a:lnTo>
                  <a:lnTo>
                    <a:pt x="1501394" y="21717"/>
                  </a:lnTo>
                  <a:lnTo>
                    <a:pt x="1501394" y="41529"/>
                  </a:lnTo>
                  <a:lnTo>
                    <a:pt x="1529207" y="41529"/>
                  </a:lnTo>
                  <a:lnTo>
                    <a:pt x="1529207" y="59182"/>
                  </a:lnTo>
                  <a:lnTo>
                    <a:pt x="1495171" y="59182"/>
                  </a:lnTo>
                  <a:lnTo>
                    <a:pt x="1495171" y="78994"/>
                  </a:lnTo>
                  <a:lnTo>
                    <a:pt x="1529207" y="78994"/>
                  </a:lnTo>
                  <a:lnTo>
                    <a:pt x="1529207" y="96520"/>
                  </a:lnTo>
                  <a:lnTo>
                    <a:pt x="1551559" y="96520"/>
                  </a:lnTo>
                  <a:lnTo>
                    <a:pt x="1551559" y="4572"/>
                  </a:lnTo>
                  <a:close/>
                </a:path>
                <a:path w="1553845" h="168275">
                  <a:moveTo>
                    <a:pt x="1553845" y="132842"/>
                  </a:moveTo>
                  <a:lnTo>
                    <a:pt x="1530350" y="105117"/>
                  </a:lnTo>
                  <a:lnTo>
                    <a:pt x="1530350" y="127762"/>
                  </a:lnTo>
                  <a:lnTo>
                    <a:pt x="1530350" y="138049"/>
                  </a:lnTo>
                  <a:lnTo>
                    <a:pt x="1492580" y="148717"/>
                  </a:lnTo>
                  <a:lnTo>
                    <a:pt x="1482344" y="148971"/>
                  </a:lnTo>
                  <a:lnTo>
                    <a:pt x="1472095" y="148717"/>
                  </a:lnTo>
                  <a:lnTo>
                    <a:pt x="1434338" y="138049"/>
                  </a:lnTo>
                  <a:lnTo>
                    <a:pt x="1434338" y="127762"/>
                  </a:lnTo>
                  <a:lnTo>
                    <a:pt x="1472095" y="117233"/>
                  </a:lnTo>
                  <a:lnTo>
                    <a:pt x="1482344" y="116967"/>
                  </a:lnTo>
                  <a:lnTo>
                    <a:pt x="1492580" y="117233"/>
                  </a:lnTo>
                  <a:lnTo>
                    <a:pt x="1530350" y="127762"/>
                  </a:lnTo>
                  <a:lnTo>
                    <a:pt x="1530350" y="105117"/>
                  </a:lnTo>
                  <a:lnTo>
                    <a:pt x="1523187" y="102717"/>
                  </a:lnTo>
                  <a:lnTo>
                    <a:pt x="1511020" y="100126"/>
                  </a:lnTo>
                  <a:lnTo>
                    <a:pt x="1497418" y="98577"/>
                  </a:lnTo>
                  <a:lnTo>
                    <a:pt x="1482344" y="98044"/>
                  </a:lnTo>
                  <a:lnTo>
                    <a:pt x="1467256" y="98577"/>
                  </a:lnTo>
                  <a:lnTo>
                    <a:pt x="1422107" y="111036"/>
                  </a:lnTo>
                  <a:lnTo>
                    <a:pt x="1410970" y="132842"/>
                  </a:lnTo>
                  <a:lnTo>
                    <a:pt x="1412201" y="141376"/>
                  </a:lnTo>
                  <a:lnTo>
                    <a:pt x="1453769" y="165696"/>
                  </a:lnTo>
                  <a:lnTo>
                    <a:pt x="1482344" y="167767"/>
                  </a:lnTo>
                  <a:lnTo>
                    <a:pt x="1497342" y="167246"/>
                  </a:lnTo>
                  <a:lnTo>
                    <a:pt x="1542529" y="154660"/>
                  </a:lnTo>
                  <a:lnTo>
                    <a:pt x="1552575" y="141376"/>
                  </a:lnTo>
                  <a:lnTo>
                    <a:pt x="1553845" y="13284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6053" y="1131824"/>
              <a:ext cx="151637" cy="1634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86681" y="1134109"/>
              <a:ext cx="2157730" cy="543560"/>
            </a:xfrm>
            <a:custGeom>
              <a:avLst/>
              <a:gdLst/>
              <a:ahLst/>
              <a:cxnLst/>
              <a:rect l="l" t="t" r="r" b="b"/>
              <a:pathLst>
                <a:path w="2157729" h="543560">
                  <a:moveTo>
                    <a:pt x="151892" y="380365"/>
                  </a:moveTo>
                  <a:lnTo>
                    <a:pt x="10541" y="380365"/>
                  </a:lnTo>
                  <a:lnTo>
                    <a:pt x="10541" y="401320"/>
                  </a:lnTo>
                  <a:lnTo>
                    <a:pt x="128778" y="401320"/>
                  </a:lnTo>
                  <a:lnTo>
                    <a:pt x="128778" y="456946"/>
                  </a:lnTo>
                  <a:lnTo>
                    <a:pt x="151892" y="456946"/>
                  </a:lnTo>
                  <a:lnTo>
                    <a:pt x="151892" y="380365"/>
                  </a:lnTo>
                  <a:close/>
                </a:path>
                <a:path w="2157729" h="543560">
                  <a:moveTo>
                    <a:pt x="163322" y="466598"/>
                  </a:moveTo>
                  <a:lnTo>
                    <a:pt x="0" y="466598"/>
                  </a:lnTo>
                  <a:lnTo>
                    <a:pt x="0" y="487807"/>
                  </a:lnTo>
                  <a:lnTo>
                    <a:pt x="69215" y="487807"/>
                  </a:lnTo>
                  <a:lnTo>
                    <a:pt x="69215" y="543560"/>
                  </a:lnTo>
                  <a:lnTo>
                    <a:pt x="92075" y="543560"/>
                  </a:lnTo>
                  <a:lnTo>
                    <a:pt x="92075" y="487807"/>
                  </a:lnTo>
                  <a:lnTo>
                    <a:pt x="163322" y="487807"/>
                  </a:lnTo>
                  <a:lnTo>
                    <a:pt x="163322" y="466598"/>
                  </a:lnTo>
                  <a:close/>
                </a:path>
                <a:path w="2157729" h="543560">
                  <a:moveTo>
                    <a:pt x="297561" y="448056"/>
                  </a:moveTo>
                  <a:lnTo>
                    <a:pt x="274586" y="432181"/>
                  </a:lnTo>
                  <a:lnTo>
                    <a:pt x="249047" y="414528"/>
                  </a:lnTo>
                  <a:lnTo>
                    <a:pt x="251637" y="406755"/>
                  </a:lnTo>
                  <a:lnTo>
                    <a:pt x="253504" y="398272"/>
                  </a:lnTo>
                  <a:lnTo>
                    <a:pt x="254635" y="389140"/>
                  </a:lnTo>
                  <a:lnTo>
                    <a:pt x="255016" y="379349"/>
                  </a:lnTo>
                  <a:lnTo>
                    <a:pt x="232664" y="377825"/>
                  </a:lnTo>
                  <a:lnTo>
                    <a:pt x="232232" y="386956"/>
                  </a:lnTo>
                  <a:lnTo>
                    <a:pt x="231114" y="395478"/>
                  </a:lnTo>
                  <a:lnTo>
                    <a:pt x="210693" y="434340"/>
                  </a:lnTo>
                  <a:lnTo>
                    <a:pt x="184785" y="446532"/>
                  </a:lnTo>
                  <a:lnTo>
                    <a:pt x="184785" y="466598"/>
                  </a:lnTo>
                  <a:lnTo>
                    <a:pt x="225031" y="450062"/>
                  </a:lnTo>
                  <a:lnTo>
                    <a:pt x="240411" y="432181"/>
                  </a:lnTo>
                  <a:lnTo>
                    <a:pt x="285750" y="463423"/>
                  </a:lnTo>
                  <a:lnTo>
                    <a:pt x="297561" y="448056"/>
                  </a:lnTo>
                  <a:close/>
                </a:path>
                <a:path w="2157729" h="543560">
                  <a:moveTo>
                    <a:pt x="338455" y="376555"/>
                  </a:moveTo>
                  <a:lnTo>
                    <a:pt x="316230" y="376555"/>
                  </a:lnTo>
                  <a:lnTo>
                    <a:pt x="316230" y="402463"/>
                  </a:lnTo>
                  <a:lnTo>
                    <a:pt x="277749" y="402463"/>
                  </a:lnTo>
                  <a:lnTo>
                    <a:pt x="277749" y="422402"/>
                  </a:lnTo>
                  <a:lnTo>
                    <a:pt x="316230" y="422402"/>
                  </a:lnTo>
                  <a:lnTo>
                    <a:pt x="316230" y="469900"/>
                  </a:lnTo>
                  <a:lnTo>
                    <a:pt x="338455" y="469900"/>
                  </a:lnTo>
                  <a:lnTo>
                    <a:pt x="338455" y="376555"/>
                  </a:lnTo>
                  <a:close/>
                </a:path>
                <a:path w="2157729" h="543560">
                  <a:moveTo>
                    <a:pt x="339852" y="505460"/>
                  </a:moveTo>
                  <a:lnTo>
                    <a:pt x="316357" y="478269"/>
                  </a:lnTo>
                  <a:lnTo>
                    <a:pt x="316357" y="500761"/>
                  </a:lnTo>
                  <a:lnTo>
                    <a:pt x="316357" y="510413"/>
                  </a:lnTo>
                  <a:lnTo>
                    <a:pt x="279133" y="520827"/>
                  </a:lnTo>
                  <a:lnTo>
                    <a:pt x="268986" y="521081"/>
                  </a:lnTo>
                  <a:lnTo>
                    <a:pt x="258660" y="520827"/>
                  </a:lnTo>
                  <a:lnTo>
                    <a:pt x="221488" y="510413"/>
                  </a:lnTo>
                  <a:lnTo>
                    <a:pt x="221488" y="500761"/>
                  </a:lnTo>
                  <a:lnTo>
                    <a:pt x="258737" y="490359"/>
                  </a:lnTo>
                  <a:lnTo>
                    <a:pt x="268986" y="490093"/>
                  </a:lnTo>
                  <a:lnTo>
                    <a:pt x="279196" y="490359"/>
                  </a:lnTo>
                  <a:lnTo>
                    <a:pt x="316357" y="500761"/>
                  </a:lnTo>
                  <a:lnTo>
                    <a:pt x="316357" y="478269"/>
                  </a:lnTo>
                  <a:lnTo>
                    <a:pt x="309613" y="475983"/>
                  </a:lnTo>
                  <a:lnTo>
                    <a:pt x="297573" y="473443"/>
                  </a:lnTo>
                  <a:lnTo>
                    <a:pt x="284035" y="471932"/>
                  </a:lnTo>
                  <a:lnTo>
                    <a:pt x="268986" y="471424"/>
                  </a:lnTo>
                  <a:lnTo>
                    <a:pt x="253911" y="471932"/>
                  </a:lnTo>
                  <a:lnTo>
                    <a:pt x="209092" y="484251"/>
                  </a:lnTo>
                  <a:lnTo>
                    <a:pt x="198120" y="505460"/>
                  </a:lnTo>
                  <a:lnTo>
                    <a:pt x="199326" y="513880"/>
                  </a:lnTo>
                  <a:lnTo>
                    <a:pt x="240322" y="537743"/>
                  </a:lnTo>
                  <a:lnTo>
                    <a:pt x="268986" y="539750"/>
                  </a:lnTo>
                  <a:lnTo>
                    <a:pt x="284035" y="539254"/>
                  </a:lnTo>
                  <a:lnTo>
                    <a:pt x="328752" y="526910"/>
                  </a:lnTo>
                  <a:lnTo>
                    <a:pt x="334797" y="521081"/>
                  </a:lnTo>
                  <a:lnTo>
                    <a:pt x="338607" y="513816"/>
                  </a:lnTo>
                  <a:lnTo>
                    <a:pt x="339852" y="505460"/>
                  </a:lnTo>
                  <a:close/>
                </a:path>
                <a:path w="2157729" h="543560">
                  <a:moveTo>
                    <a:pt x="476758" y="409702"/>
                  </a:moveTo>
                  <a:lnTo>
                    <a:pt x="454787" y="381419"/>
                  </a:lnTo>
                  <a:lnTo>
                    <a:pt x="454787" y="405130"/>
                  </a:lnTo>
                  <a:lnTo>
                    <a:pt x="454787" y="414401"/>
                  </a:lnTo>
                  <a:lnTo>
                    <a:pt x="452374" y="417957"/>
                  </a:lnTo>
                  <a:lnTo>
                    <a:pt x="447421" y="420624"/>
                  </a:lnTo>
                  <a:lnTo>
                    <a:pt x="442595" y="423291"/>
                  </a:lnTo>
                  <a:lnTo>
                    <a:pt x="435991" y="424561"/>
                  </a:lnTo>
                  <a:lnTo>
                    <a:pt x="419227" y="424561"/>
                  </a:lnTo>
                  <a:lnTo>
                    <a:pt x="412496" y="423291"/>
                  </a:lnTo>
                  <a:lnTo>
                    <a:pt x="407670" y="420624"/>
                  </a:lnTo>
                  <a:lnTo>
                    <a:pt x="402717" y="418084"/>
                  </a:lnTo>
                  <a:lnTo>
                    <a:pt x="400304" y="414401"/>
                  </a:lnTo>
                  <a:lnTo>
                    <a:pt x="400304" y="405130"/>
                  </a:lnTo>
                  <a:lnTo>
                    <a:pt x="402717" y="401574"/>
                  </a:lnTo>
                  <a:lnTo>
                    <a:pt x="407670" y="399034"/>
                  </a:lnTo>
                  <a:lnTo>
                    <a:pt x="412496" y="396494"/>
                  </a:lnTo>
                  <a:lnTo>
                    <a:pt x="419100" y="395224"/>
                  </a:lnTo>
                  <a:lnTo>
                    <a:pt x="435991" y="395224"/>
                  </a:lnTo>
                  <a:lnTo>
                    <a:pt x="442595" y="396494"/>
                  </a:lnTo>
                  <a:lnTo>
                    <a:pt x="447548" y="399034"/>
                  </a:lnTo>
                  <a:lnTo>
                    <a:pt x="452374" y="401574"/>
                  </a:lnTo>
                  <a:lnTo>
                    <a:pt x="454787" y="405130"/>
                  </a:lnTo>
                  <a:lnTo>
                    <a:pt x="454787" y="381419"/>
                  </a:lnTo>
                  <a:lnTo>
                    <a:pt x="447370" y="379056"/>
                  </a:lnTo>
                  <a:lnTo>
                    <a:pt x="437984" y="377469"/>
                  </a:lnTo>
                  <a:lnTo>
                    <a:pt x="427609" y="376936"/>
                  </a:lnTo>
                  <a:lnTo>
                    <a:pt x="417169" y="377469"/>
                  </a:lnTo>
                  <a:lnTo>
                    <a:pt x="381762" y="395820"/>
                  </a:lnTo>
                  <a:lnTo>
                    <a:pt x="378333" y="409702"/>
                  </a:lnTo>
                  <a:lnTo>
                    <a:pt x="379183" y="417169"/>
                  </a:lnTo>
                  <a:lnTo>
                    <a:pt x="417156" y="442315"/>
                  </a:lnTo>
                  <a:lnTo>
                    <a:pt x="427609" y="442849"/>
                  </a:lnTo>
                  <a:lnTo>
                    <a:pt x="438035" y="442315"/>
                  </a:lnTo>
                  <a:lnTo>
                    <a:pt x="472706" y="424561"/>
                  </a:lnTo>
                  <a:lnTo>
                    <a:pt x="473341" y="423722"/>
                  </a:lnTo>
                  <a:lnTo>
                    <a:pt x="475894" y="417169"/>
                  </a:lnTo>
                  <a:lnTo>
                    <a:pt x="476758" y="409702"/>
                  </a:lnTo>
                  <a:close/>
                </a:path>
                <a:path w="2157729" h="543560">
                  <a:moveTo>
                    <a:pt x="490982" y="443992"/>
                  </a:moveTo>
                  <a:lnTo>
                    <a:pt x="481088" y="446836"/>
                  </a:lnTo>
                  <a:lnTo>
                    <a:pt x="468769" y="448856"/>
                  </a:lnTo>
                  <a:lnTo>
                    <a:pt x="453986" y="450075"/>
                  </a:lnTo>
                  <a:lnTo>
                    <a:pt x="436753" y="450469"/>
                  </a:lnTo>
                  <a:lnTo>
                    <a:pt x="368808" y="450469"/>
                  </a:lnTo>
                  <a:lnTo>
                    <a:pt x="368808" y="469265"/>
                  </a:lnTo>
                  <a:lnTo>
                    <a:pt x="413004" y="469265"/>
                  </a:lnTo>
                  <a:lnTo>
                    <a:pt x="413004" y="497840"/>
                  </a:lnTo>
                  <a:lnTo>
                    <a:pt x="435229" y="497840"/>
                  </a:lnTo>
                  <a:lnTo>
                    <a:pt x="435229" y="469265"/>
                  </a:lnTo>
                  <a:lnTo>
                    <a:pt x="436118" y="469265"/>
                  </a:lnTo>
                  <a:lnTo>
                    <a:pt x="454240" y="468845"/>
                  </a:lnTo>
                  <a:lnTo>
                    <a:pt x="469404" y="467550"/>
                  </a:lnTo>
                  <a:lnTo>
                    <a:pt x="481634" y="465416"/>
                  </a:lnTo>
                  <a:lnTo>
                    <a:pt x="490982" y="462407"/>
                  </a:lnTo>
                  <a:lnTo>
                    <a:pt x="490982" y="443992"/>
                  </a:lnTo>
                  <a:close/>
                </a:path>
                <a:path w="2157729" h="543560">
                  <a:moveTo>
                    <a:pt x="522859" y="376555"/>
                  </a:moveTo>
                  <a:lnTo>
                    <a:pt x="500634" y="376555"/>
                  </a:lnTo>
                  <a:lnTo>
                    <a:pt x="500634" y="476758"/>
                  </a:lnTo>
                  <a:lnTo>
                    <a:pt x="452247" y="476758"/>
                  </a:lnTo>
                  <a:lnTo>
                    <a:pt x="452247" y="495173"/>
                  </a:lnTo>
                  <a:lnTo>
                    <a:pt x="500634" y="495173"/>
                  </a:lnTo>
                  <a:lnTo>
                    <a:pt x="500634" y="505079"/>
                  </a:lnTo>
                  <a:lnTo>
                    <a:pt x="522859" y="505079"/>
                  </a:lnTo>
                  <a:lnTo>
                    <a:pt x="522859" y="376555"/>
                  </a:lnTo>
                  <a:close/>
                </a:path>
                <a:path w="2157729" h="543560">
                  <a:moveTo>
                    <a:pt x="527050" y="518414"/>
                  </a:moveTo>
                  <a:lnTo>
                    <a:pt x="405892" y="518414"/>
                  </a:lnTo>
                  <a:lnTo>
                    <a:pt x="405892" y="485648"/>
                  </a:lnTo>
                  <a:lnTo>
                    <a:pt x="383667" y="485648"/>
                  </a:lnTo>
                  <a:lnTo>
                    <a:pt x="383667" y="537718"/>
                  </a:lnTo>
                  <a:lnTo>
                    <a:pt x="527050" y="537718"/>
                  </a:lnTo>
                  <a:lnTo>
                    <a:pt x="527050" y="518414"/>
                  </a:lnTo>
                  <a:close/>
                </a:path>
                <a:path w="2157729" h="543560">
                  <a:moveTo>
                    <a:pt x="1961515" y="18034"/>
                  </a:moveTo>
                  <a:lnTo>
                    <a:pt x="1939417" y="18034"/>
                  </a:lnTo>
                  <a:lnTo>
                    <a:pt x="1939417" y="45339"/>
                  </a:lnTo>
                  <a:lnTo>
                    <a:pt x="1961515" y="45339"/>
                  </a:lnTo>
                  <a:lnTo>
                    <a:pt x="1961515" y="18034"/>
                  </a:lnTo>
                  <a:close/>
                </a:path>
                <a:path w="2157729" h="543560">
                  <a:moveTo>
                    <a:pt x="1961515" y="0"/>
                  </a:moveTo>
                  <a:lnTo>
                    <a:pt x="1821307" y="0"/>
                  </a:lnTo>
                  <a:lnTo>
                    <a:pt x="1821307" y="17780"/>
                  </a:lnTo>
                  <a:lnTo>
                    <a:pt x="1821307" y="45720"/>
                  </a:lnTo>
                  <a:lnTo>
                    <a:pt x="1821307" y="63500"/>
                  </a:lnTo>
                  <a:lnTo>
                    <a:pt x="1961515" y="63500"/>
                  </a:lnTo>
                  <a:lnTo>
                    <a:pt x="1961515" y="45720"/>
                  </a:lnTo>
                  <a:lnTo>
                    <a:pt x="1843532" y="45720"/>
                  </a:lnTo>
                  <a:lnTo>
                    <a:pt x="1843532" y="17780"/>
                  </a:lnTo>
                  <a:lnTo>
                    <a:pt x="1961515" y="17780"/>
                  </a:lnTo>
                  <a:lnTo>
                    <a:pt x="1961515" y="0"/>
                  </a:lnTo>
                  <a:close/>
                </a:path>
                <a:path w="2157729" h="543560">
                  <a:moveTo>
                    <a:pt x="1961896" y="107950"/>
                  </a:moveTo>
                  <a:lnTo>
                    <a:pt x="1819516" y="107950"/>
                  </a:lnTo>
                  <a:lnTo>
                    <a:pt x="1819516" y="127000"/>
                  </a:lnTo>
                  <a:lnTo>
                    <a:pt x="1939417" y="127000"/>
                  </a:lnTo>
                  <a:lnTo>
                    <a:pt x="1939417" y="161290"/>
                  </a:lnTo>
                  <a:lnTo>
                    <a:pt x="1961896" y="161290"/>
                  </a:lnTo>
                  <a:lnTo>
                    <a:pt x="1961896" y="127000"/>
                  </a:lnTo>
                  <a:lnTo>
                    <a:pt x="1961896" y="107950"/>
                  </a:lnTo>
                  <a:close/>
                </a:path>
                <a:path w="2157729" h="543560">
                  <a:moveTo>
                    <a:pt x="1973072" y="77470"/>
                  </a:moveTo>
                  <a:lnTo>
                    <a:pt x="1902460" y="77470"/>
                  </a:lnTo>
                  <a:lnTo>
                    <a:pt x="1902460" y="63754"/>
                  </a:lnTo>
                  <a:lnTo>
                    <a:pt x="1880362" y="63754"/>
                  </a:lnTo>
                  <a:lnTo>
                    <a:pt x="1880362" y="77470"/>
                  </a:lnTo>
                  <a:lnTo>
                    <a:pt x="1809877" y="77470"/>
                  </a:lnTo>
                  <a:lnTo>
                    <a:pt x="1809877" y="96393"/>
                  </a:lnTo>
                  <a:lnTo>
                    <a:pt x="1973072" y="96393"/>
                  </a:lnTo>
                  <a:lnTo>
                    <a:pt x="1973072" y="77470"/>
                  </a:lnTo>
                  <a:close/>
                </a:path>
                <a:path w="2157729" h="543560">
                  <a:moveTo>
                    <a:pt x="2157476" y="132715"/>
                  </a:moveTo>
                  <a:lnTo>
                    <a:pt x="2117725" y="132715"/>
                  </a:lnTo>
                  <a:lnTo>
                    <a:pt x="2117725" y="99060"/>
                  </a:lnTo>
                  <a:lnTo>
                    <a:pt x="2149094" y="99060"/>
                  </a:lnTo>
                  <a:lnTo>
                    <a:pt x="2149094" y="78613"/>
                  </a:lnTo>
                  <a:lnTo>
                    <a:pt x="2120900" y="78613"/>
                  </a:lnTo>
                  <a:lnTo>
                    <a:pt x="2120900" y="25146"/>
                  </a:lnTo>
                  <a:lnTo>
                    <a:pt x="2147443" y="25146"/>
                  </a:lnTo>
                  <a:lnTo>
                    <a:pt x="2147443" y="4572"/>
                  </a:lnTo>
                  <a:lnTo>
                    <a:pt x="2098294" y="4572"/>
                  </a:lnTo>
                  <a:lnTo>
                    <a:pt x="2098294" y="25146"/>
                  </a:lnTo>
                  <a:lnTo>
                    <a:pt x="2098294" y="78613"/>
                  </a:lnTo>
                  <a:lnTo>
                    <a:pt x="2095373" y="78613"/>
                  </a:lnTo>
                  <a:lnTo>
                    <a:pt x="2095373" y="99060"/>
                  </a:lnTo>
                  <a:lnTo>
                    <a:pt x="2095373" y="132715"/>
                  </a:lnTo>
                  <a:lnTo>
                    <a:pt x="2056384" y="132715"/>
                  </a:lnTo>
                  <a:lnTo>
                    <a:pt x="2056384" y="99060"/>
                  </a:lnTo>
                  <a:lnTo>
                    <a:pt x="2095373" y="99060"/>
                  </a:lnTo>
                  <a:lnTo>
                    <a:pt x="2095373" y="78613"/>
                  </a:lnTo>
                  <a:lnTo>
                    <a:pt x="2053209" y="78613"/>
                  </a:lnTo>
                  <a:lnTo>
                    <a:pt x="2053209" y="25146"/>
                  </a:lnTo>
                  <a:lnTo>
                    <a:pt x="2098294" y="25146"/>
                  </a:lnTo>
                  <a:lnTo>
                    <a:pt x="2098294" y="4572"/>
                  </a:lnTo>
                  <a:lnTo>
                    <a:pt x="2004187" y="4572"/>
                  </a:lnTo>
                  <a:lnTo>
                    <a:pt x="2004187" y="25146"/>
                  </a:lnTo>
                  <a:lnTo>
                    <a:pt x="2030730" y="25146"/>
                  </a:lnTo>
                  <a:lnTo>
                    <a:pt x="2030730" y="78613"/>
                  </a:lnTo>
                  <a:lnTo>
                    <a:pt x="2002536" y="78613"/>
                  </a:lnTo>
                  <a:lnTo>
                    <a:pt x="2002536" y="99060"/>
                  </a:lnTo>
                  <a:lnTo>
                    <a:pt x="2034032" y="99060"/>
                  </a:lnTo>
                  <a:lnTo>
                    <a:pt x="2034032" y="132715"/>
                  </a:lnTo>
                  <a:lnTo>
                    <a:pt x="1994281" y="132715"/>
                  </a:lnTo>
                  <a:lnTo>
                    <a:pt x="1994281" y="153289"/>
                  </a:lnTo>
                  <a:lnTo>
                    <a:pt x="2157476" y="153289"/>
                  </a:lnTo>
                  <a:lnTo>
                    <a:pt x="2157476" y="13271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0598" y="1510664"/>
              <a:ext cx="151637" cy="1634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32373" y="1507744"/>
              <a:ext cx="353695" cy="166370"/>
            </a:xfrm>
            <a:custGeom>
              <a:avLst/>
              <a:gdLst/>
              <a:ahLst/>
              <a:cxnLst/>
              <a:rect l="l" t="t" r="r" b="b"/>
              <a:pathLst>
                <a:path w="353695" h="166369">
                  <a:moveTo>
                    <a:pt x="152653" y="107060"/>
                  </a:moveTo>
                  <a:lnTo>
                    <a:pt x="13588" y="107060"/>
                  </a:lnTo>
                  <a:lnTo>
                    <a:pt x="13588" y="126745"/>
                  </a:lnTo>
                  <a:lnTo>
                    <a:pt x="130048" y="126745"/>
                  </a:lnTo>
                  <a:lnTo>
                    <a:pt x="130048" y="166115"/>
                  </a:lnTo>
                  <a:lnTo>
                    <a:pt x="152653" y="166115"/>
                  </a:lnTo>
                  <a:lnTo>
                    <a:pt x="152653" y="107060"/>
                  </a:lnTo>
                  <a:close/>
                </a:path>
                <a:path w="353695" h="166369">
                  <a:moveTo>
                    <a:pt x="331342" y="94868"/>
                  </a:moveTo>
                  <a:lnTo>
                    <a:pt x="193928" y="94868"/>
                  </a:lnTo>
                  <a:lnTo>
                    <a:pt x="193928" y="112267"/>
                  </a:lnTo>
                  <a:lnTo>
                    <a:pt x="309372" y="112267"/>
                  </a:lnTo>
                  <a:lnTo>
                    <a:pt x="309372" y="121030"/>
                  </a:lnTo>
                  <a:lnTo>
                    <a:pt x="194310" y="121030"/>
                  </a:lnTo>
                  <a:lnTo>
                    <a:pt x="194310" y="164083"/>
                  </a:lnTo>
                  <a:lnTo>
                    <a:pt x="335279" y="164083"/>
                  </a:lnTo>
                  <a:lnTo>
                    <a:pt x="335279" y="146684"/>
                  </a:lnTo>
                  <a:lnTo>
                    <a:pt x="216153" y="146684"/>
                  </a:lnTo>
                  <a:lnTo>
                    <a:pt x="216153" y="137794"/>
                  </a:lnTo>
                  <a:lnTo>
                    <a:pt x="331342" y="137794"/>
                  </a:lnTo>
                  <a:lnTo>
                    <a:pt x="331342" y="94868"/>
                  </a:lnTo>
                  <a:close/>
                </a:path>
                <a:path w="353695" h="166369">
                  <a:moveTo>
                    <a:pt x="238633" y="36448"/>
                  </a:moveTo>
                  <a:lnTo>
                    <a:pt x="194437" y="47878"/>
                  </a:lnTo>
                  <a:lnTo>
                    <a:pt x="189737" y="54355"/>
                  </a:lnTo>
                  <a:lnTo>
                    <a:pt x="189737" y="71373"/>
                  </a:lnTo>
                  <a:lnTo>
                    <a:pt x="228514" y="88979"/>
                  </a:lnTo>
                  <a:lnTo>
                    <a:pt x="238633" y="89407"/>
                  </a:lnTo>
                  <a:lnTo>
                    <a:pt x="248586" y="88977"/>
                  </a:lnTo>
                  <a:lnTo>
                    <a:pt x="286352" y="72643"/>
                  </a:lnTo>
                  <a:lnTo>
                    <a:pt x="229997" y="72643"/>
                  </a:lnTo>
                  <a:lnTo>
                    <a:pt x="223265" y="71627"/>
                  </a:lnTo>
                  <a:lnTo>
                    <a:pt x="218566" y="69722"/>
                  </a:lnTo>
                  <a:lnTo>
                    <a:pt x="213740" y="67817"/>
                  </a:lnTo>
                  <a:lnTo>
                    <a:pt x="211327" y="65531"/>
                  </a:lnTo>
                  <a:lnTo>
                    <a:pt x="211327" y="60197"/>
                  </a:lnTo>
                  <a:lnTo>
                    <a:pt x="213740" y="57911"/>
                  </a:lnTo>
                  <a:lnTo>
                    <a:pt x="218566" y="56006"/>
                  </a:lnTo>
                  <a:lnTo>
                    <a:pt x="223265" y="54101"/>
                  </a:lnTo>
                  <a:lnTo>
                    <a:pt x="229997" y="53212"/>
                  </a:lnTo>
                  <a:lnTo>
                    <a:pt x="286444" y="53212"/>
                  </a:lnTo>
                  <a:lnTo>
                    <a:pt x="282575" y="47878"/>
                  </a:lnTo>
                  <a:lnTo>
                    <a:pt x="273303" y="43306"/>
                  </a:lnTo>
                  <a:lnTo>
                    <a:pt x="265922" y="40306"/>
                  </a:lnTo>
                  <a:lnTo>
                    <a:pt x="257683" y="38163"/>
                  </a:lnTo>
                  <a:lnTo>
                    <a:pt x="248586" y="36877"/>
                  </a:lnTo>
                  <a:lnTo>
                    <a:pt x="238633" y="36448"/>
                  </a:lnTo>
                  <a:close/>
                </a:path>
                <a:path w="353695" h="166369">
                  <a:moveTo>
                    <a:pt x="286444" y="53212"/>
                  </a:moveTo>
                  <a:lnTo>
                    <a:pt x="247141" y="53212"/>
                  </a:lnTo>
                  <a:lnTo>
                    <a:pt x="253873" y="54101"/>
                  </a:lnTo>
                  <a:lnTo>
                    <a:pt x="258699" y="56006"/>
                  </a:lnTo>
                  <a:lnTo>
                    <a:pt x="263398" y="57911"/>
                  </a:lnTo>
                  <a:lnTo>
                    <a:pt x="265811" y="60197"/>
                  </a:lnTo>
                  <a:lnTo>
                    <a:pt x="265811" y="65531"/>
                  </a:lnTo>
                  <a:lnTo>
                    <a:pt x="263398" y="67817"/>
                  </a:lnTo>
                  <a:lnTo>
                    <a:pt x="258699" y="69722"/>
                  </a:lnTo>
                  <a:lnTo>
                    <a:pt x="253873" y="71627"/>
                  </a:lnTo>
                  <a:lnTo>
                    <a:pt x="247141" y="72643"/>
                  </a:lnTo>
                  <a:lnTo>
                    <a:pt x="286352" y="72643"/>
                  </a:lnTo>
                  <a:lnTo>
                    <a:pt x="287274" y="71373"/>
                  </a:lnTo>
                  <a:lnTo>
                    <a:pt x="287274" y="54355"/>
                  </a:lnTo>
                  <a:lnTo>
                    <a:pt x="286444" y="53212"/>
                  </a:lnTo>
                  <a:close/>
                </a:path>
                <a:path w="353695" h="166369">
                  <a:moveTo>
                    <a:pt x="51053" y="4571"/>
                  </a:moveTo>
                  <a:lnTo>
                    <a:pt x="10287" y="19938"/>
                  </a:lnTo>
                  <a:lnTo>
                    <a:pt x="6146" y="27050"/>
                  </a:lnTo>
                  <a:lnTo>
                    <a:pt x="2031" y="33908"/>
                  </a:lnTo>
                  <a:lnTo>
                    <a:pt x="0" y="41782"/>
                  </a:lnTo>
                  <a:lnTo>
                    <a:pt x="0" y="59435"/>
                  </a:lnTo>
                  <a:lnTo>
                    <a:pt x="2031" y="67436"/>
                  </a:lnTo>
                  <a:lnTo>
                    <a:pt x="6223" y="74421"/>
                  </a:lnTo>
                  <a:lnTo>
                    <a:pt x="10413" y="81533"/>
                  </a:lnTo>
                  <a:lnTo>
                    <a:pt x="51053" y="96773"/>
                  </a:lnTo>
                  <a:lnTo>
                    <a:pt x="58437" y="96414"/>
                  </a:lnTo>
                  <a:lnTo>
                    <a:pt x="93649" y="77723"/>
                  </a:lnTo>
                  <a:lnTo>
                    <a:pt x="42290" y="77723"/>
                  </a:lnTo>
                  <a:lnTo>
                    <a:pt x="35305" y="75310"/>
                  </a:lnTo>
                  <a:lnTo>
                    <a:pt x="24891" y="65658"/>
                  </a:lnTo>
                  <a:lnTo>
                    <a:pt x="22225" y="59054"/>
                  </a:lnTo>
                  <a:lnTo>
                    <a:pt x="22225" y="42290"/>
                  </a:lnTo>
                  <a:lnTo>
                    <a:pt x="24891" y="35686"/>
                  </a:lnTo>
                  <a:lnTo>
                    <a:pt x="35305" y="26034"/>
                  </a:lnTo>
                  <a:lnTo>
                    <a:pt x="42290" y="23621"/>
                  </a:lnTo>
                  <a:lnTo>
                    <a:pt x="93635" y="23621"/>
                  </a:lnTo>
                  <a:lnTo>
                    <a:pt x="91566" y="20065"/>
                  </a:lnTo>
                  <a:lnTo>
                    <a:pt x="58437" y="4951"/>
                  </a:lnTo>
                  <a:lnTo>
                    <a:pt x="51053" y="4571"/>
                  </a:lnTo>
                  <a:close/>
                </a:path>
                <a:path w="353695" h="166369">
                  <a:moveTo>
                    <a:pt x="93635" y="23621"/>
                  </a:moveTo>
                  <a:lnTo>
                    <a:pt x="59562" y="23621"/>
                  </a:lnTo>
                  <a:lnTo>
                    <a:pt x="66548" y="26034"/>
                  </a:lnTo>
                  <a:lnTo>
                    <a:pt x="76962" y="35686"/>
                  </a:lnTo>
                  <a:lnTo>
                    <a:pt x="79475" y="41909"/>
                  </a:lnTo>
                  <a:lnTo>
                    <a:pt x="79577" y="59054"/>
                  </a:lnTo>
                  <a:lnTo>
                    <a:pt x="76962" y="65531"/>
                  </a:lnTo>
                  <a:lnTo>
                    <a:pt x="71627" y="70357"/>
                  </a:lnTo>
                  <a:lnTo>
                    <a:pt x="66293" y="75310"/>
                  </a:lnTo>
                  <a:lnTo>
                    <a:pt x="59436" y="77723"/>
                  </a:lnTo>
                  <a:lnTo>
                    <a:pt x="93649" y="77723"/>
                  </a:lnTo>
                  <a:lnTo>
                    <a:pt x="95630" y="74421"/>
                  </a:lnTo>
                  <a:lnTo>
                    <a:pt x="99822" y="67309"/>
                  </a:lnTo>
                  <a:lnTo>
                    <a:pt x="101853" y="59435"/>
                  </a:lnTo>
                  <a:lnTo>
                    <a:pt x="101821" y="41782"/>
                  </a:lnTo>
                  <a:lnTo>
                    <a:pt x="99822" y="34035"/>
                  </a:lnTo>
                  <a:lnTo>
                    <a:pt x="95557" y="26923"/>
                  </a:lnTo>
                  <a:lnTo>
                    <a:pt x="93635" y="23621"/>
                  </a:lnTo>
                  <a:close/>
                </a:path>
                <a:path w="353695" h="166369">
                  <a:moveTo>
                    <a:pt x="331342" y="2920"/>
                  </a:moveTo>
                  <a:lnTo>
                    <a:pt x="308990" y="2920"/>
                  </a:lnTo>
                  <a:lnTo>
                    <a:pt x="308990" y="89915"/>
                  </a:lnTo>
                  <a:lnTo>
                    <a:pt x="331342" y="89915"/>
                  </a:lnTo>
                  <a:lnTo>
                    <a:pt x="331342" y="55625"/>
                  </a:lnTo>
                  <a:lnTo>
                    <a:pt x="353695" y="55625"/>
                  </a:lnTo>
                  <a:lnTo>
                    <a:pt x="353695" y="36194"/>
                  </a:lnTo>
                  <a:lnTo>
                    <a:pt x="331342" y="36194"/>
                  </a:lnTo>
                  <a:lnTo>
                    <a:pt x="331342" y="2920"/>
                  </a:lnTo>
                  <a:close/>
                </a:path>
                <a:path w="353695" h="166369">
                  <a:moveTo>
                    <a:pt x="152653" y="2920"/>
                  </a:moveTo>
                  <a:lnTo>
                    <a:pt x="130555" y="2920"/>
                  </a:lnTo>
                  <a:lnTo>
                    <a:pt x="130555" y="19811"/>
                  </a:lnTo>
                  <a:lnTo>
                    <a:pt x="102362" y="19811"/>
                  </a:lnTo>
                  <a:lnTo>
                    <a:pt x="103631" y="39877"/>
                  </a:lnTo>
                  <a:lnTo>
                    <a:pt x="130555" y="39877"/>
                  </a:lnTo>
                  <a:lnTo>
                    <a:pt x="130555" y="61340"/>
                  </a:lnTo>
                  <a:lnTo>
                    <a:pt x="103631" y="61340"/>
                  </a:lnTo>
                  <a:lnTo>
                    <a:pt x="102362" y="81406"/>
                  </a:lnTo>
                  <a:lnTo>
                    <a:pt x="130555" y="81406"/>
                  </a:lnTo>
                  <a:lnTo>
                    <a:pt x="130555" y="101980"/>
                  </a:lnTo>
                  <a:lnTo>
                    <a:pt x="152653" y="101980"/>
                  </a:lnTo>
                  <a:lnTo>
                    <a:pt x="152653" y="2920"/>
                  </a:lnTo>
                  <a:close/>
                </a:path>
                <a:path w="353695" h="166369">
                  <a:moveTo>
                    <a:pt x="294639" y="14477"/>
                  </a:moveTo>
                  <a:lnTo>
                    <a:pt x="182499" y="14477"/>
                  </a:lnTo>
                  <a:lnTo>
                    <a:pt x="182499" y="32003"/>
                  </a:lnTo>
                  <a:lnTo>
                    <a:pt x="294639" y="32003"/>
                  </a:lnTo>
                  <a:lnTo>
                    <a:pt x="294639" y="14477"/>
                  </a:lnTo>
                  <a:close/>
                </a:path>
                <a:path w="353695" h="166369">
                  <a:moveTo>
                    <a:pt x="249809" y="0"/>
                  </a:moveTo>
                  <a:lnTo>
                    <a:pt x="227329" y="0"/>
                  </a:lnTo>
                  <a:lnTo>
                    <a:pt x="227329" y="14477"/>
                  </a:lnTo>
                  <a:lnTo>
                    <a:pt x="249809" y="14477"/>
                  </a:lnTo>
                  <a:lnTo>
                    <a:pt x="249809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84904" y="2650743"/>
              <a:ext cx="364490" cy="942975"/>
            </a:xfrm>
            <a:custGeom>
              <a:avLst/>
              <a:gdLst/>
              <a:ahLst/>
              <a:cxnLst/>
              <a:rect l="l" t="t" r="r" b="b"/>
              <a:pathLst>
                <a:path w="364489" h="942975">
                  <a:moveTo>
                    <a:pt x="140462" y="901573"/>
                  </a:moveTo>
                  <a:lnTo>
                    <a:pt x="49403" y="901573"/>
                  </a:lnTo>
                  <a:lnTo>
                    <a:pt x="95758" y="859028"/>
                  </a:lnTo>
                  <a:lnTo>
                    <a:pt x="105562" y="848728"/>
                  </a:lnTo>
                  <a:lnTo>
                    <a:pt x="129540" y="816051"/>
                  </a:lnTo>
                  <a:lnTo>
                    <a:pt x="134366" y="794131"/>
                  </a:lnTo>
                  <a:lnTo>
                    <a:pt x="133883" y="786231"/>
                  </a:lnTo>
                  <a:lnTo>
                    <a:pt x="132461" y="778725"/>
                  </a:lnTo>
                  <a:lnTo>
                    <a:pt x="130073" y="771613"/>
                  </a:lnTo>
                  <a:lnTo>
                    <a:pt x="126746" y="764921"/>
                  </a:lnTo>
                  <a:lnTo>
                    <a:pt x="125564" y="763270"/>
                  </a:lnTo>
                  <a:lnTo>
                    <a:pt x="122453" y="758888"/>
                  </a:lnTo>
                  <a:lnTo>
                    <a:pt x="81229" y="738555"/>
                  </a:lnTo>
                  <a:lnTo>
                    <a:pt x="72263" y="738124"/>
                  </a:lnTo>
                  <a:lnTo>
                    <a:pt x="63106" y="738632"/>
                  </a:lnTo>
                  <a:lnTo>
                    <a:pt x="26200" y="756069"/>
                  </a:lnTo>
                  <a:lnTo>
                    <a:pt x="9486" y="792416"/>
                  </a:lnTo>
                  <a:lnTo>
                    <a:pt x="9017" y="801624"/>
                  </a:lnTo>
                  <a:lnTo>
                    <a:pt x="37084" y="801624"/>
                  </a:lnTo>
                  <a:lnTo>
                    <a:pt x="37084" y="793623"/>
                  </a:lnTo>
                  <a:lnTo>
                    <a:pt x="38481" y="786765"/>
                  </a:lnTo>
                  <a:lnTo>
                    <a:pt x="41148" y="781304"/>
                  </a:lnTo>
                  <a:lnTo>
                    <a:pt x="43942" y="775843"/>
                  </a:lnTo>
                  <a:lnTo>
                    <a:pt x="47879" y="771525"/>
                  </a:lnTo>
                  <a:lnTo>
                    <a:pt x="53213" y="768223"/>
                  </a:lnTo>
                  <a:lnTo>
                    <a:pt x="58420" y="764921"/>
                  </a:lnTo>
                  <a:lnTo>
                    <a:pt x="64770" y="763270"/>
                  </a:lnTo>
                  <a:lnTo>
                    <a:pt x="72009" y="763270"/>
                  </a:lnTo>
                  <a:lnTo>
                    <a:pt x="106553" y="784606"/>
                  </a:lnTo>
                  <a:lnTo>
                    <a:pt x="106553" y="800481"/>
                  </a:lnTo>
                  <a:lnTo>
                    <a:pt x="85026" y="834859"/>
                  </a:lnTo>
                  <a:lnTo>
                    <a:pt x="11049" y="908062"/>
                  </a:lnTo>
                  <a:lnTo>
                    <a:pt x="11049" y="926211"/>
                  </a:lnTo>
                  <a:lnTo>
                    <a:pt x="140462" y="926211"/>
                  </a:lnTo>
                  <a:lnTo>
                    <a:pt x="140462" y="901573"/>
                  </a:lnTo>
                  <a:close/>
                </a:path>
                <a:path w="364489" h="942975">
                  <a:moveTo>
                    <a:pt x="140462" y="529844"/>
                  </a:moveTo>
                  <a:lnTo>
                    <a:pt x="49403" y="529844"/>
                  </a:lnTo>
                  <a:lnTo>
                    <a:pt x="95758" y="487299"/>
                  </a:lnTo>
                  <a:lnTo>
                    <a:pt x="105562" y="476999"/>
                  </a:lnTo>
                  <a:lnTo>
                    <a:pt x="129540" y="444322"/>
                  </a:lnTo>
                  <a:lnTo>
                    <a:pt x="134366" y="422402"/>
                  </a:lnTo>
                  <a:lnTo>
                    <a:pt x="133883" y="414451"/>
                  </a:lnTo>
                  <a:lnTo>
                    <a:pt x="132461" y="406946"/>
                  </a:lnTo>
                  <a:lnTo>
                    <a:pt x="130035" y="399796"/>
                  </a:lnTo>
                  <a:lnTo>
                    <a:pt x="126746" y="393192"/>
                  </a:lnTo>
                  <a:lnTo>
                    <a:pt x="125564" y="391541"/>
                  </a:lnTo>
                  <a:lnTo>
                    <a:pt x="122453" y="387159"/>
                  </a:lnTo>
                  <a:lnTo>
                    <a:pt x="81229" y="366826"/>
                  </a:lnTo>
                  <a:lnTo>
                    <a:pt x="72263" y="366395"/>
                  </a:lnTo>
                  <a:lnTo>
                    <a:pt x="63106" y="366903"/>
                  </a:lnTo>
                  <a:lnTo>
                    <a:pt x="26200" y="384340"/>
                  </a:lnTo>
                  <a:lnTo>
                    <a:pt x="9486" y="420687"/>
                  </a:lnTo>
                  <a:lnTo>
                    <a:pt x="9017" y="429895"/>
                  </a:lnTo>
                  <a:lnTo>
                    <a:pt x="37084" y="429895"/>
                  </a:lnTo>
                  <a:lnTo>
                    <a:pt x="37084" y="421894"/>
                  </a:lnTo>
                  <a:lnTo>
                    <a:pt x="38481" y="415036"/>
                  </a:lnTo>
                  <a:lnTo>
                    <a:pt x="41148" y="409575"/>
                  </a:lnTo>
                  <a:lnTo>
                    <a:pt x="43942" y="404114"/>
                  </a:lnTo>
                  <a:lnTo>
                    <a:pt x="47879" y="399796"/>
                  </a:lnTo>
                  <a:lnTo>
                    <a:pt x="53213" y="396494"/>
                  </a:lnTo>
                  <a:lnTo>
                    <a:pt x="58420" y="393192"/>
                  </a:lnTo>
                  <a:lnTo>
                    <a:pt x="64770" y="391541"/>
                  </a:lnTo>
                  <a:lnTo>
                    <a:pt x="72009" y="391541"/>
                  </a:lnTo>
                  <a:lnTo>
                    <a:pt x="106553" y="412877"/>
                  </a:lnTo>
                  <a:lnTo>
                    <a:pt x="106553" y="428752"/>
                  </a:lnTo>
                  <a:lnTo>
                    <a:pt x="85026" y="463130"/>
                  </a:lnTo>
                  <a:lnTo>
                    <a:pt x="11049" y="536321"/>
                  </a:lnTo>
                  <a:lnTo>
                    <a:pt x="11049" y="554482"/>
                  </a:lnTo>
                  <a:lnTo>
                    <a:pt x="140462" y="554482"/>
                  </a:lnTo>
                  <a:lnTo>
                    <a:pt x="140462" y="529844"/>
                  </a:lnTo>
                  <a:close/>
                </a:path>
                <a:path w="364489" h="942975">
                  <a:moveTo>
                    <a:pt x="140462" y="163449"/>
                  </a:moveTo>
                  <a:lnTo>
                    <a:pt x="49403" y="163449"/>
                  </a:lnTo>
                  <a:lnTo>
                    <a:pt x="95758" y="120904"/>
                  </a:lnTo>
                  <a:lnTo>
                    <a:pt x="105562" y="110604"/>
                  </a:lnTo>
                  <a:lnTo>
                    <a:pt x="129540" y="77927"/>
                  </a:lnTo>
                  <a:lnTo>
                    <a:pt x="134366" y="56134"/>
                  </a:lnTo>
                  <a:lnTo>
                    <a:pt x="133883" y="48158"/>
                  </a:lnTo>
                  <a:lnTo>
                    <a:pt x="132461" y="40614"/>
                  </a:lnTo>
                  <a:lnTo>
                    <a:pt x="130073" y="33489"/>
                  </a:lnTo>
                  <a:lnTo>
                    <a:pt x="126746" y="26797"/>
                  </a:lnTo>
                  <a:lnTo>
                    <a:pt x="125564" y="25146"/>
                  </a:lnTo>
                  <a:lnTo>
                    <a:pt x="122453" y="20777"/>
                  </a:lnTo>
                  <a:lnTo>
                    <a:pt x="81229" y="431"/>
                  </a:lnTo>
                  <a:lnTo>
                    <a:pt x="72263" y="0"/>
                  </a:lnTo>
                  <a:lnTo>
                    <a:pt x="63106" y="533"/>
                  </a:lnTo>
                  <a:lnTo>
                    <a:pt x="26200" y="17995"/>
                  </a:lnTo>
                  <a:lnTo>
                    <a:pt x="9486" y="54292"/>
                  </a:lnTo>
                  <a:lnTo>
                    <a:pt x="9017" y="63500"/>
                  </a:lnTo>
                  <a:lnTo>
                    <a:pt x="37084" y="63500"/>
                  </a:lnTo>
                  <a:lnTo>
                    <a:pt x="37084" y="55499"/>
                  </a:lnTo>
                  <a:lnTo>
                    <a:pt x="38481" y="48768"/>
                  </a:lnTo>
                  <a:lnTo>
                    <a:pt x="41148" y="43307"/>
                  </a:lnTo>
                  <a:lnTo>
                    <a:pt x="43942" y="37719"/>
                  </a:lnTo>
                  <a:lnTo>
                    <a:pt x="47879" y="33401"/>
                  </a:lnTo>
                  <a:lnTo>
                    <a:pt x="53213" y="30099"/>
                  </a:lnTo>
                  <a:lnTo>
                    <a:pt x="58420" y="26797"/>
                  </a:lnTo>
                  <a:lnTo>
                    <a:pt x="64770" y="25146"/>
                  </a:lnTo>
                  <a:lnTo>
                    <a:pt x="72009" y="25146"/>
                  </a:lnTo>
                  <a:lnTo>
                    <a:pt x="106553" y="46482"/>
                  </a:lnTo>
                  <a:lnTo>
                    <a:pt x="106553" y="62357"/>
                  </a:lnTo>
                  <a:lnTo>
                    <a:pt x="85026" y="96735"/>
                  </a:lnTo>
                  <a:lnTo>
                    <a:pt x="11049" y="169926"/>
                  </a:lnTo>
                  <a:lnTo>
                    <a:pt x="11049" y="188087"/>
                  </a:lnTo>
                  <a:lnTo>
                    <a:pt x="140462" y="188087"/>
                  </a:lnTo>
                  <a:lnTo>
                    <a:pt x="140462" y="163449"/>
                  </a:lnTo>
                  <a:close/>
                </a:path>
                <a:path w="364489" h="942975">
                  <a:moveTo>
                    <a:pt x="200025" y="906018"/>
                  </a:moveTo>
                  <a:lnTo>
                    <a:pt x="198374" y="901839"/>
                  </a:lnTo>
                  <a:lnTo>
                    <a:pt x="194945" y="898271"/>
                  </a:lnTo>
                  <a:lnTo>
                    <a:pt x="191516" y="894842"/>
                  </a:lnTo>
                  <a:lnTo>
                    <a:pt x="187198" y="893076"/>
                  </a:lnTo>
                  <a:lnTo>
                    <a:pt x="176911" y="893076"/>
                  </a:lnTo>
                  <a:lnTo>
                    <a:pt x="172593" y="894842"/>
                  </a:lnTo>
                  <a:lnTo>
                    <a:pt x="165608" y="901839"/>
                  </a:lnTo>
                  <a:lnTo>
                    <a:pt x="163830" y="906018"/>
                  </a:lnTo>
                  <a:lnTo>
                    <a:pt x="163830" y="916178"/>
                  </a:lnTo>
                  <a:lnTo>
                    <a:pt x="165608" y="920496"/>
                  </a:lnTo>
                  <a:lnTo>
                    <a:pt x="169164" y="923937"/>
                  </a:lnTo>
                  <a:lnTo>
                    <a:pt x="172593" y="927481"/>
                  </a:lnTo>
                  <a:lnTo>
                    <a:pt x="176911" y="929132"/>
                  </a:lnTo>
                  <a:lnTo>
                    <a:pt x="187198" y="929132"/>
                  </a:lnTo>
                  <a:lnTo>
                    <a:pt x="191516" y="927481"/>
                  </a:lnTo>
                  <a:lnTo>
                    <a:pt x="198374" y="920369"/>
                  </a:lnTo>
                  <a:lnTo>
                    <a:pt x="199974" y="916178"/>
                  </a:lnTo>
                  <a:lnTo>
                    <a:pt x="200025" y="906018"/>
                  </a:lnTo>
                  <a:close/>
                </a:path>
                <a:path w="364489" h="942975">
                  <a:moveTo>
                    <a:pt x="200025" y="534289"/>
                  </a:moveTo>
                  <a:lnTo>
                    <a:pt x="198374" y="530098"/>
                  </a:lnTo>
                  <a:lnTo>
                    <a:pt x="194945" y="526542"/>
                  </a:lnTo>
                  <a:lnTo>
                    <a:pt x="191516" y="523113"/>
                  </a:lnTo>
                  <a:lnTo>
                    <a:pt x="187198" y="521335"/>
                  </a:lnTo>
                  <a:lnTo>
                    <a:pt x="176911" y="521335"/>
                  </a:lnTo>
                  <a:lnTo>
                    <a:pt x="172593" y="523113"/>
                  </a:lnTo>
                  <a:lnTo>
                    <a:pt x="169164" y="526542"/>
                  </a:lnTo>
                  <a:lnTo>
                    <a:pt x="165608" y="529971"/>
                  </a:lnTo>
                  <a:lnTo>
                    <a:pt x="163830" y="534289"/>
                  </a:lnTo>
                  <a:lnTo>
                    <a:pt x="163830" y="544449"/>
                  </a:lnTo>
                  <a:lnTo>
                    <a:pt x="165608" y="548767"/>
                  </a:lnTo>
                  <a:lnTo>
                    <a:pt x="169164" y="552196"/>
                  </a:lnTo>
                  <a:lnTo>
                    <a:pt x="172593" y="555752"/>
                  </a:lnTo>
                  <a:lnTo>
                    <a:pt x="176911" y="557403"/>
                  </a:lnTo>
                  <a:lnTo>
                    <a:pt x="187198" y="557403"/>
                  </a:lnTo>
                  <a:lnTo>
                    <a:pt x="191516" y="555752"/>
                  </a:lnTo>
                  <a:lnTo>
                    <a:pt x="198374" y="548640"/>
                  </a:lnTo>
                  <a:lnTo>
                    <a:pt x="199974" y="544449"/>
                  </a:lnTo>
                  <a:lnTo>
                    <a:pt x="200025" y="534289"/>
                  </a:lnTo>
                  <a:close/>
                </a:path>
                <a:path w="364489" h="942975">
                  <a:moveTo>
                    <a:pt x="200025" y="178054"/>
                  </a:moveTo>
                  <a:lnTo>
                    <a:pt x="199974" y="167894"/>
                  </a:lnTo>
                  <a:lnTo>
                    <a:pt x="198374" y="163703"/>
                  </a:lnTo>
                  <a:lnTo>
                    <a:pt x="194945" y="160274"/>
                  </a:lnTo>
                  <a:lnTo>
                    <a:pt x="191516" y="156718"/>
                  </a:lnTo>
                  <a:lnTo>
                    <a:pt x="187198" y="154940"/>
                  </a:lnTo>
                  <a:lnTo>
                    <a:pt x="176911" y="154940"/>
                  </a:lnTo>
                  <a:lnTo>
                    <a:pt x="172593" y="156718"/>
                  </a:lnTo>
                  <a:lnTo>
                    <a:pt x="165608" y="163703"/>
                  </a:lnTo>
                  <a:lnTo>
                    <a:pt x="163830" y="167894"/>
                  </a:lnTo>
                  <a:lnTo>
                    <a:pt x="163830" y="178054"/>
                  </a:lnTo>
                  <a:lnTo>
                    <a:pt x="165608" y="182372"/>
                  </a:lnTo>
                  <a:lnTo>
                    <a:pt x="169164" y="185801"/>
                  </a:lnTo>
                  <a:lnTo>
                    <a:pt x="172593" y="189357"/>
                  </a:lnTo>
                  <a:lnTo>
                    <a:pt x="176911" y="191135"/>
                  </a:lnTo>
                  <a:lnTo>
                    <a:pt x="187198" y="191135"/>
                  </a:lnTo>
                  <a:lnTo>
                    <a:pt x="191516" y="189357"/>
                  </a:lnTo>
                  <a:lnTo>
                    <a:pt x="198374" y="182245"/>
                  </a:lnTo>
                  <a:lnTo>
                    <a:pt x="200025" y="178054"/>
                  </a:lnTo>
                  <a:close/>
                </a:path>
                <a:path w="364489" h="942975">
                  <a:moveTo>
                    <a:pt x="287274" y="4318"/>
                  </a:moveTo>
                  <a:lnTo>
                    <a:pt x="221996" y="4318"/>
                  </a:lnTo>
                  <a:lnTo>
                    <a:pt x="221996" y="29210"/>
                  </a:lnTo>
                  <a:lnTo>
                    <a:pt x="259207" y="29210"/>
                  </a:lnTo>
                  <a:lnTo>
                    <a:pt x="259207" y="188087"/>
                  </a:lnTo>
                  <a:lnTo>
                    <a:pt x="287274" y="188087"/>
                  </a:lnTo>
                  <a:lnTo>
                    <a:pt x="287274" y="4318"/>
                  </a:lnTo>
                  <a:close/>
                </a:path>
                <a:path w="364489" h="942975">
                  <a:moveTo>
                    <a:pt x="316992" y="192405"/>
                  </a:moveTo>
                  <a:lnTo>
                    <a:pt x="0" y="192405"/>
                  </a:lnTo>
                  <a:lnTo>
                    <a:pt x="0" y="204597"/>
                  </a:lnTo>
                  <a:lnTo>
                    <a:pt x="316992" y="204597"/>
                  </a:lnTo>
                  <a:lnTo>
                    <a:pt x="316992" y="192405"/>
                  </a:lnTo>
                  <a:close/>
                </a:path>
                <a:path w="364489" h="942975">
                  <a:moveTo>
                    <a:pt x="352298" y="529844"/>
                  </a:moveTo>
                  <a:lnTo>
                    <a:pt x="261239" y="529844"/>
                  </a:lnTo>
                  <a:lnTo>
                    <a:pt x="307594" y="487299"/>
                  </a:lnTo>
                  <a:lnTo>
                    <a:pt x="317398" y="476999"/>
                  </a:lnTo>
                  <a:lnTo>
                    <a:pt x="341376" y="444322"/>
                  </a:lnTo>
                  <a:lnTo>
                    <a:pt x="346202" y="422402"/>
                  </a:lnTo>
                  <a:lnTo>
                    <a:pt x="345719" y="414451"/>
                  </a:lnTo>
                  <a:lnTo>
                    <a:pt x="344297" y="406946"/>
                  </a:lnTo>
                  <a:lnTo>
                    <a:pt x="341871" y="399796"/>
                  </a:lnTo>
                  <a:lnTo>
                    <a:pt x="338582" y="393192"/>
                  </a:lnTo>
                  <a:lnTo>
                    <a:pt x="337400" y="391541"/>
                  </a:lnTo>
                  <a:lnTo>
                    <a:pt x="334289" y="387159"/>
                  </a:lnTo>
                  <a:lnTo>
                    <a:pt x="293065" y="366826"/>
                  </a:lnTo>
                  <a:lnTo>
                    <a:pt x="284099" y="366395"/>
                  </a:lnTo>
                  <a:lnTo>
                    <a:pt x="274942" y="366903"/>
                  </a:lnTo>
                  <a:lnTo>
                    <a:pt x="238036" y="384340"/>
                  </a:lnTo>
                  <a:lnTo>
                    <a:pt x="221322" y="420687"/>
                  </a:lnTo>
                  <a:lnTo>
                    <a:pt x="220853" y="429895"/>
                  </a:lnTo>
                  <a:lnTo>
                    <a:pt x="248920" y="429895"/>
                  </a:lnTo>
                  <a:lnTo>
                    <a:pt x="248920" y="421894"/>
                  </a:lnTo>
                  <a:lnTo>
                    <a:pt x="250317" y="415036"/>
                  </a:lnTo>
                  <a:lnTo>
                    <a:pt x="252984" y="409575"/>
                  </a:lnTo>
                  <a:lnTo>
                    <a:pt x="255778" y="404114"/>
                  </a:lnTo>
                  <a:lnTo>
                    <a:pt x="259715" y="399796"/>
                  </a:lnTo>
                  <a:lnTo>
                    <a:pt x="265049" y="396494"/>
                  </a:lnTo>
                  <a:lnTo>
                    <a:pt x="270256" y="393192"/>
                  </a:lnTo>
                  <a:lnTo>
                    <a:pt x="276606" y="391541"/>
                  </a:lnTo>
                  <a:lnTo>
                    <a:pt x="283845" y="391541"/>
                  </a:lnTo>
                  <a:lnTo>
                    <a:pt x="318389" y="412877"/>
                  </a:lnTo>
                  <a:lnTo>
                    <a:pt x="318389" y="428752"/>
                  </a:lnTo>
                  <a:lnTo>
                    <a:pt x="296862" y="463130"/>
                  </a:lnTo>
                  <a:lnTo>
                    <a:pt x="222885" y="536321"/>
                  </a:lnTo>
                  <a:lnTo>
                    <a:pt x="222885" y="554482"/>
                  </a:lnTo>
                  <a:lnTo>
                    <a:pt x="352298" y="554482"/>
                  </a:lnTo>
                  <a:lnTo>
                    <a:pt x="352298" y="529844"/>
                  </a:lnTo>
                  <a:close/>
                </a:path>
                <a:path w="364489" h="942975">
                  <a:moveTo>
                    <a:pt x="352933" y="875157"/>
                  </a:moveTo>
                  <a:lnTo>
                    <a:pt x="335635" y="840105"/>
                  </a:lnTo>
                  <a:lnTo>
                    <a:pt x="316230" y="832612"/>
                  </a:lnTo>
                  <a:lnTo>
                    <a:pt x="322173" y="831469"/>
                  </a:lnTo>
                  <a:lnTo>
                    <a:pt x="347611" y="799465"/>
                  </a:lnTo>
                  <a:lnTo>
                    <a:pt x="348234" y="791464"/>
                  </a:lnTo>
                  <a:lnTo>
                    <a:pt x="347726" y="784352"/>
                  </a:lnTo>
                  <a:lnTo>
                    <a:pt x="324713" y="749096"/>
                  </a:lnTo>
                  <a:lnTo>
                    <a:pt x="284988" y="738124"/>
                  </a:lnTo>
                  <a:lnTo>
                    <a:pt x="275983" y="738606"/>
                  </a:lnTo>
                  <a:lnTo>
                    <a:pt x="239115" y="754913"/>
                  </a:lnTo>
                  <a:lnTo>
                    <a:pt x="222211" y="789724"/>
                  </a:lnTo>
                  <a:lnTo>
                    <a:pt x="221742" y="798703"/>
                  </a:lnTo>
                  <a:lnTo>
                    <a:pt x="249809" y="798703"/>
                  </a:lnTo>
                  <a:lnTo>
                    <a:pt x="249809" y="791083"/>
                  </a:lnTo>
                  <a:lnTo>
                    <a:pt x="251206" y="784733"/>
                  </a:lnTo>
                  <a:lnTo>
                    <a:pt x="253873" y="779526"/>
                  </a:lnTo>
                  <a:lnTo>
                    <a:pt x="256667" y="774446"/>
                  </a:lnTo>
                  <a:lnTo>
                    <a:pt x="260604" y="770255"/>
                  </a:lnTo>
                  <a:lnTo>
                    <a:pt x="265938" y="767207"/>
                  </a:lnTo>
                  <a:lnTo>
                    <a:pt x="271272" y="764032"/>
                  </a:lnTo>
                  <a:lnTo>
                    <a:pt x="277622" y="762508"/>
                  </a:lnTo>
                  <a:lnTo>
                    <a:pt x="292227" y="762508"/>
                  </a:lnTo>
                  <a:lnTo>
                    <a:pt x="298577" y="763905"/>
                  </a:lnTo>
                  <a:lnTo>
                    <a:pt x="303911" y="766572"/>
                  </a:lnTo>
                  <a:lnTo>
                    <a:pt x="309372" y="769239"/>
                  </a:lnTo>
                  <a:lnTo>
                    <a:pt x="313436" y="772795"/>
                  </a:lnTo>
                  <a:lnTo>
                    <a:pt x="316293" y="777481"/>
                  </a:lnTo>
                  <a:lnTo>
                    <a:pt x="319024" y="781812"/>
                  </a:lnTo>
                  <a:lnTo>
                    <a:pt x="320421" y="786765"/>
                  </a:lnTo>
                  <a:lnTo>
                    <a:pt x="320421" y="800862"/>
                  </a:lnTo>
                  <a:lnTo>
                    <a:pt x="284353" y="821690"/>
                  </a:lnTo>
                  <a:lnTo>
                    <a:pt x="262255" y="821690"/>
                  </a:lnTo>
                  <a:lnTo>
                    <a:pt x="262255" y="845566"/>
                  </a:lnTo>
                  <a:lnTo>
                    <a:pt x="284353" y="845566"/>
                  </a:lnTo>
                  <a:lnTo>
                    <a:pt x="293585" y="846074"/>
                  </a:lnTo>
                  <a:lnTo>
                    <a:pt x="325374" y="866140"/>
                  </a:lnTo>
                  <a:lnTo>
                    <a:pt x="325374" y="880999"/>
                  </a:lnTo>
                  <a:lnTo>
                    <a:pt x="323850" y="886079"/>
                  </a:lnTo>
                  <a:lnTo>
                    <a:pt x="320802" y="890778"/>
                  </a:lnTo>
                  <a:lnTo>
                    <a:pt x="317881" y="895362"/>
                  </a:lnTo>
                  <a:lnTo>
                    <a:pt x="313436" y="899033"/>
                  </a:lnTo>
                  <a:lnTo>
                    <a:pt x="307848" y="901712"/>
                  </a:lnTo>
                  <a:lnTo>
                    <a:pt x="302133" y="904367"/>
                  </a:lnTo>
                  <a:lnTo>
                    <a:pt x="295275" y="905637"/>
                  </a:lnTo>
                  <a:lnTo>
                    <a:pt x="287401" y="905637"/>
                  </a:lnTo>
                  <a:lnTo>
                    <a:pt x="252133" y="885748"/>
                  </a:lnTo>
                  <a:lnTo>
                    <a:pt x="249301" y="871347"/>
                  </a:lnTo>
                  <a:lnTo>
                    <a:pt x="221488" y="871347"/>
                  </a:lnTo>
                  <a:lnTo>
                    <a:pt x="234873" y="908913"/>
                  </a:lnTo>
                  <a:lnTo>
                    <a:pt x="269176" y="928471"/>
                  </a:lnTo>
                  <a:lnTo>
                    <a:pt x="287401" y="930287"/>
                  </a:lnTo>
                  <a:lnTo>
                    <a:pt x="296659" y="929843"/>
                  </a:lnTo>
                  <a:lnTo>
                    <a:pt x="334657" y="914590"/>
                  </a:lnTo>
                  <a:lnTo>
                    <a:pt x="342900" y="905637"/>
                  </a:lnTo>
                  <a:lnTo>
                    <a:pt x="344678" y="903363"/>
                  </a:lnTo>
                  <a:lnTo>
                    <a:pt x="348322" y="896937"/>
                  </a:lnTo>
                  <a:lnTo>
                    <a:pt x="350901" y="890066"/>
                  </a:lnTo>
                  <a:lnTo>
                    <a:pt x="352425" y="882802"/>
                  </a:lnTo>
                  <a:lnTo>
                    <a:pt x="352933" y="875157"/>
                  </a:lnTo>
                  <a:close/>
                </a:path>
                <a:path w="364489" h="942975">
                  <a:moveTo>
                    <a:pt x="362712" y="558800"/>
                  </a:moveTo>
                  <a:lnTo>
                    <a:pt x="0" y="558800"/>
                  </a:lnTo>
                  <a:lnTo>
                    <a:pt x="0" y="570992"/>
                  </a:lnTo>
                  <a:lnTo>
                    <a:pt x="362712" y="570992"/>
                  </a:lnTo>
                  <a:lnTo>
                    <a:pt x="362712" y="558800"/>
                  </a:lnTo>
                  <a:close/>
                </a:path>
                <a:path w="364489" h="942975">
                  <a:moveTo>
                    <a:pt x="364236" y="930529"/>
                  </a:moveTo>
                  <a:lnTo>
                    <a:pt x="0" y="930529"/>
                  </a:lnTo>
                  <a:lnTo>
                    <a:pt x="0" y="942721"/>
                  </a:lnTo>
                  <a:lnTo>
                    <a:pt x="364236" y="942721"/>
                  </a:lnTo>
                  <a:lnTo>
                    <a:pt x="364236" y="930529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01337" y="2682493"/>
              <a:ext cx="1383665" cy="900430"/>
            </a:xfrm>
            <a:custGeom>
              <a:avLst/>
              <a:gdLst/>
              <a:ahLst/>
              <a:cxnLst/>
              <a:rect l="l" t="t" r="r" b="b"/>
              <a:pathLst>
                <a:path w="1383664" h="900429">
                  <a:moveTo>
                    <a:pt x="81534" y="127889"/>
                  </a:moveTo>
                  <a:lnTo>
                    <a:pt x="49149" y="135128"/>
                  </a:lnTo>
                  <a:lnTo>
                    <a:pt x="21971" y="135128"/>
                  </a:lnTo>
                  <a:lnTo>
                    <a:pt x="21971" y="27051"/>
                  </a:lnTo>
                  <a:lnTo>
                    <a:pt x="74676" y="27051"/>
                  </a:lnTo>
                  <a:lnTo>
                    <a:pt x="74676" y="7112"/>
                  </a:lnTo>
                  <a:lnTo>
                    <a:pt x="0" y="7112"/>
                  </a:lnTo>
                  <a:lnTo>
                    <a:pt x="0" y="155067"/>
                  </a:lnTo>
                  <a:lnTo>
                    <a:pt x="47752" y="155067"/>
                  </a:lnTo>
                  <a:lnTo>
                    <a:pt x="54991" y="154432"/>
                  </a:lnTo>
                  <a:lnTo>
                    <a:pt x="62230" y="153162"/>
                  </a:lnTo>
                  <a:lnTo>
                    <a:pt x="69469" y="151765"/>
                  </a:lnTo>
                  <a:lnTo>
                    <a:pt x="75946" y="149860"/>
                  </a:lnTo>
                  <a:lnTo>
                    <a:pt x="81534" y="147193"/>
                  </a:lnTo>
                  <a:lnTo>
                    <a:pt x="81534" y="135128"/>
                  </a:lnTo>
                  <a:lnTo>
                    <a:pt x="81534" y="127889"/>
                  </a:lnTo>
                  <a:close/>
                </a:path>
                <a:path w="1383664" h="900429">
                  <a:moveTo>
                    <a:pt x="85725" y="863473"/>
                  </a:moveTo>
                  <a:lnTo>
                    <a:pt x="53340" y="870712"/>
                  </a:lnTo>
                  <a:lnTo>
                    <a:pt x="26162" y="870712"/>
                  </a:lnTo>
                  <a:lnTo>
                    <a:pt x="26162" y="762635"/>
                  </a:lnTo>
                  <a:lnTo>
                    <a:pt x="78867" y="762635"/>
                  </a:lnTo>
                  <a:lnTo>
                    <a:pt x="78867" y="742696"/>
                  </a:lnTo>
                  <a:lnTo>
                    <a:pt x="4191" y="742696"/>
                  </a:lnTo>
                  <a:lnTo>
                    <a:pt x="4191" y="890663"/>
                  </a:lnTo>
                  <a:lnTo>
                    <a:pt x="51943" y="890663"/>
                  </a:lnTo>
                  <a:lnTo>
                    <a:pt x="59182" y="890016"/>
                  </a:lnTo>
                  <a:lnTo>
                    <a:pt x="66421" y="888746"/>
                  </a:lnTo>
                  <a:lnTo>
                    <a:pt x="73660" y="887349"/>
                  </a:lnTo>
                  <a:lnTo>
                    <a:pt x="80137" y="885444"/>
                  </a:lnTo>
                  <a:lnTo>
                    <a:pt x="85725" y="882789"/>
                  </a:lnTo>
                  <a:lnTo>
                    <a:pt x="85725" y="870712"/>
                  </a:lnTo>
                  <a:lnTo>
                    <a:pt x="85725" y="863473"/>
                  </a:lnTo>
                  <a:close/>
                </a:path>
                <a:path w="1383664" h="900429">
                  <a:moveTo>
                    <a:pt x="85725" y="497078"/>
                  </a:moveTo>
                  <a:lnTo>
                    <a:pt x="78994" y="499491"/>
                  </a:lnTo>
                  <a:lnTo>
                    <a:pt x="72517" y="501396"/>
                  </a:lnTo>
                  <a:lnTo>
                    <a:pt x="59817" y="503682"/>
                  </a:lnTo>
                  <a:lnTo>
                    <a:pt x="53340" y="504317"/>
                  </a:lnTo>
                  <a:lnTo>
                    <a:pt x="26162" y="504317"/>
                  </a:lnTo>
                  <a:lnTo>
                    <a:pt x="26162" y="396367"/>
                  </a:lnTo>
                  <a:lnTo>
                    <a:pt x="78867" y="396367"/>
                  </a:lnTo>
                  <a:lnTo>
                    <a:pt x="78867" y="376301"/>
                  </a:lnTo>
                  <a:lnTo>
                    <a:pt x="4191" y="376301"/>
                  </a:lnTo>
                  <a:lnTo>
                    <a:pt x="4191" y="524383"/>
                  </a:lnTo>
                  <a:lnTo>
                    <a:pt x="51943" y="524383"/>
                  </a:lnTo>
                  <a:lnTo>
                    <a:pt x="59182" y="523621"/>
                  </a:lnTo>
                  <a:lnTo>
                    <a:pt x="73660" y="521081"/>
                  </a:lnTo>
                  <a:lnTo>
                    <a:pt x="80137" y="519049"/>
                  </a:lnTo>
                  <a:lnTo>
                    <a:pt x="85725" y="516382"/>
                  </a:lnTo>
                  <a:lnTo>
                    <a:pt x="85725" y="504317"/>
                  </a:lnTo>
                  <a:lnTo>
                    <a:pt x="85725" y="497078"/>
                  </a:lnTo>
                  <a:close/>
                </a:path>
                <a:path w="1383664" h="900429">
                  <a:moveTo>
                    <a:pt x="113665" y="2286"/>
                  </a:moveTo>
                  <a:lnTo>
                    <a:pt x="92583" y="2286"/>
                  </a:lnTo>
                  <a:lnTo>
                    <a:pt x="92583" y="65786"/>
                  </a:lnTo>
                  <a:lnTo>
                    <a:pt x="51816" y="65786"/>
                  </a:lnTo>
                  <a:lnTo>
                    <a:pt x="51816" y="86487"/>
                  </a:lnTo>
                  <a:lnTo>
                    <a:pt x="92583" y="86487"/>
                  </a:lnTo>
                  <a:lnTo>
                    <a:pt x="92583" y="161798"/>
                  </a:lnTo>
                  <a:lnTo>
                    <a:pt x="113665" y="161798"/>
                  </a:lnTo>
                  <a:lnTo>
                    <a:pt x="113665" y="2286"/>
                  </a:lnTo>
                  <a:close/>
                </a:path>
                <a:path w="1383664" h="900429">
                  <a:moveTo>
                    <a:pt x="117856" y="737870"/>
                  </a:moveTo>
                  <a:lnTo>
                    <a:pt x="96774" y="737870"/>
                  </a:lnTo>
                  <a:lnTo>
                    <a:pt x="96774" y="801370"/>
                  </a:lnTo>
                  <a:lnTo>
                    <a:pt x="56007" y="801370"/>
                  </a:lnTo>
                  <a:lnTo>
                    <a:pt x="56007" y="822071"/>
                  </a:lnTo>
                  <a:lnTo>
                    <a:pt x="96774" y="822071"/>
                  </a:lnTo>
                  <a:lnTo>
                    <a:pt x="96774" y="897382"/>
                  </a:lnTo>
                  <a:lnTo>
                    <a:pt x="117856" y="897382"/>
                  </a:lnTo>
                  <a:lnTo>
                    <a:pt x="117856" y="737870"/>
                  </a:lnTo>
                  <a:close/>
                </a:path>
                <a:path w="1383664" h="900429">
                  <a:moveTo>
                    <a:pt x="117856" y="371602"/>
                  </a:moveTo>
                  <a:lnTo>
                    <a:pt x="96774" y="371602"/>
                  </a:lnTo>
                  <a:lnTo>
                    <a:pt x="96774" y="434975"/>
                  </a:lnTo>
                  <a:lnTo>
                    <a:pt x="56007" y="434975"/>
                  </a:lnTo>
                  <a:lnTo>
                    <a:pt x="56007" y="455803"/>
                  </a:lnTo>
                  <a:lnTo>
                    <a:pt x="96774" y="455803"/>
                  </a:lnTo>
                  <a:lnTo>
                    <a:pt x="96774" y="530987"/>
                  </a:lnTo>
                  <a:lnTo>
                    <a:pt x="117856" y="530987"/>
                  </a:lnTo>
                  <a:lnTo>
                    <a:pt x="117856" y="371602"/>
                  </a:lnTo>
                  <a:close/>
                </a:path>
                <a:path w="1383664" h="900429">
                  <a:moveTo>
                    <a:pt x="152400" y="1397"/>
                  </a:moveTo>
                  <a:lnTo>
                    <a:pt x="131064" y="1397"/>
                  </a:lnTo>
                  <a:lnTo>
                    <a:pt x="131064" y="164592"/>
                  </a:lnTo>
                  <a:lnTo>
                    <a:pt x="152400" y="164592"/>
                  </a:lnTo>
                  <a:lnTo>
                    <a:pt x="152400" y="1397"/>
                  </a:lnTo>
                  <a:close/>
                </a:path>
                <a:path w="1383664" h="900429">
                  <a:moveTo>
                    <a:pt x="156591" y="736981"/>
                  </a:moveTo>
                  <a:lnTo>
                    <a:pt x="135255" y="736981"/>
                  </a:lnTo>
                  <a:lnTo>
                    <a:pt x="135255" y="900188"/>
                  </a:lnTo>
                  <a:lnTo>
                    <a:pt x="156591" y="900188"/>
                  </a:lnTo>
                  <a:lnTo>
                    <a:pt x="156591" y="736981"/>
                  </a:lnTo>
                  <a:close/>
                </a:path>
                <a:path w="1383664" h="900429">
                  <a:moveTo>
                    <a:pt x="156591" y="370586"/>
                  </a:moveTo>
                  <a:lnTo>
                    <a:pt x="135255" y="370586"/>
                  </a:lnTo>
                  <a:lnTo>
                    <a:pt x="135255" y="533908"/>
                  </a:lnTo>
                  <a:lnTo>
                    <a:pt x="156591" y="533908"/>
                  </a:lnTo>
                  <a:lnTo>
                    <a:pt x="156591" y="370586"/>
                  </a:lnTo>
                  <a:close/>
                </a:path>
                <a:path w="1383664" h="900429">
                  <a:moveTo>
                    <a:pt x="286766" y="81153"/>
                  </a:moveTo>
                  <a:lnTo>
                    <a:pt x="280568" y="39370"/>
                  </a:lnTo>
                  <a:lnTo>
                    <a:pt x="264414" y="14973"/>
                  </a:lnTo>
                  <a:lnTo>
                    <a:pt x="264414" y="81153"/>
                  </a:lnTo>
                  <a:lnTo>
                    <a:pt x="263906" y="94500"/>
                  </a:lnTo>
                  <a:lnTo>
                    <a:pt x="251333" y="132080"/>
                  </a:lnTo>
                  <a:lnTo>
                    <a:pt x="244602" y="136652"/>
                  </a:lnTo>
                  <a:lnTo>
                    <a:pt x="228219" y="136652"/>
                  </a:lnTo>
                  <a:lnTo>
                    <a:pt x="209029" y="94500"/>
                  </a:lnTo>
                  <a:lnTo>
                    <a:pt x="208534" y="81153"/>
                  </a:lnTo>
                  <a:lnTo>
                    <a:pt x="209029" y="67830"/>
                  </a:lnTo>
                  <a:lnTo>
                    <a:pt x="221615" y="30226"/>
                  </a:lnTo>
                  <a:lnTo>
                    <a:pt x="228346" y="25781"/>
                  </a:lnTo>
                  <a:lnTo>
                    <a:pt x="244729" y="25781"/>
                  </a:lnTo>
                  <a:lnTo>
                    <a:pt x="263893" y="67830"/>
                  </a:lnTo>
                  <a:lnTo>
                    <a:pt x="264414" y="81153"/>
                  </a:lnTo>
                  <a:lnTo>
                    <a:pt x="264414" y="14973"/>
                  </a:lnTo>
                  <a:lnTo>
                    <a:pt x="236601" y="5207"/>
                  </a:lnTo>
                  <a:lnTo>
                    <a:pt x="229209" y="5740"/>
                  </a:lnTo>
                  <a:lnTo>
                    <a:pt x="195884" y="31229"/>
                  </a:lnTo>
                  <a:lnTo>
                    <a:pt x="186677" y="69176"/>
                  </a:lnTo>
                  <a:lnTo>
                    <a:pt x="186309" y="81153"/>
                  </a:lnTo>
                  <a:lnTo>
                    <a:pt x="186690" y="93154"/>
                  </a:lnTo>
                  <a:lnTo>
                    <a:pt x="195910" y="131216"/>
                  </a:lnTo>
                  <a:lnTo>
                    <a:pt x="229209" y="156705"/>
                  </a:lnTo>
                  <a:lnTo>
                    <a:pt x="236601" y="157226"/>
                  </a:lnTo>
                  <a:lnTo>
                    <a:pt x="243878" y="156705"/>
                  </a:lnTo>
                  <a:lnTo>
                    <a:pt x="273850" y="136652"/>
                  </a:lnTo>
                  <a:lnTo>
                    <a:pt x="277025" y="131216"/>
                  </a:lnTo>
                  <a:lnTo>
                    <a:pt x="280416" y="123190"/>
                  </a:lnTo>
                  <a:lnTo>
                    <a:pt x="283171" y="114147"/>
                  </a:lnTo>
                  <a:lnTo>
                    <a:pt x="285153" y="104127"/>
                  </a:lnTo>
                  <a:lnTo>
                    <a:pt x="286359" y="93141"/>
                  </a:lnTo>
                  <a:lnTo>
                    <a:pt x="286766" y="81153"/>
                  </a:lnTo>
                  <a:close/>
                </a:path>
                <a:path w="1383664" h="900429">
                  <a:moveTo>
                    <a:pt x="290957" y="816737"/>
                  </a:moveTo>
                  <a:lnTo>
                    <a:pt x="284759" y="774954"/>
                  </a:lnTo>
                  <a:lnTo>
                    <a:pt x="268605" y="750557"/>
                  </a:lnTo>
                  <a:lnTo>
                    <a:pt x="268605" y="816737"/>
                  </a:lnTo>
                  <a:lnTo>
                    <a:pt x="268097" y="830084"/>
                  </a:lnTo>
                  <a:lnTo>
                    <a:pt x="255524" y="867676"/>
                  </a:lnTo>
                  <a:lnTo>
                    <a:pt x="248920" y="872236"/>
                  </a:lnTo>
                  <a:lnTo>
                    <a:pt x="232410" y="872236"/>
                  </a:lnTo>
                  <a:lnTo>
                    <a:pt x="213321" y="830084"/>
                  </a:lnTo>
                  <a:lnTo>
                    <a:pt x="212852" y="816737"/>
                  </a:lnTo>
                  <a:lnTo>
                    <a:pt x="213321" y="803402"/>
                  </a:lnTo>
                  <a:lnTo>
                    <a:pt x="225806" y="765810"/>
                  </a:lnTo>
                  <a:lnTo>
                    <a:pt x="232537" y="761365"/>
                  </a:lnTo>
                  <a:lnTo>
                    <a:pt x="248920" y="761365"/>
                  </a:lnTo>
                  <a:lnTo>
                    <a:pt x="268084" y="803402"/>
                  </a:lnTo>
                  <a:lnTo>
                    <a:pt x="268605" y="816737"/>
                  </a:lnTo>
                  <a:lnTo>
                    <a:pt x="268605" y="750557"/>
                  </a:lnTo>
                  <a:lnTo>
                    <a:pt x="240792" y="740791"/>
                  </a:lnTo>
                  <a:lnTo>
                    <a:pt x="233400" y="741324"/>
                  </a:lnTo>
                  <a:lnTo>
                    <a:pt x="200075" y="766813"/>
                  </a:lnTo>
                  <a:lnTo>
                    <a:pt x="190868" y="804760"/>
                  </a:lnTo>
                  <a:lnTo>
                    <a:pt x="190500" y="816737"/>
                  </a:lnTo>
                  <a:lnTo>
                    <a:pt x="190881" y="828738"/>
                  </a:lnTo>
                  <a:lnTo>
                    <a:pt x="200101" y="866800"/>
                  </a:lnTo>
                  <a:lnTo>
                    <a:pt x="233400" y="892289"/>
                  </a:lnTo>
                  <a:lnTo>
                    <a:pt x="240792" y="892810"/>
                  </a:lnTo>
                  <a:lnTo>
                    <a:pt x="248069" y="892289"/>
                  </a:lnTo>
                  <a:lnTo>
                    <a:pt x="278066" y="872236"/>
                  </a:lnTo>
                  <a:lnTo>
                    <a:pt x="281266" y="866800"/>
                  </a:lnTo>
                  <a:lnTo>
                    <a:pt x="284734" y="858774"/>
                  </a:lnTo>
                  <a:lnTo>
                    <a:pt x="287413" y="849731"/>
                  </a:lnTo>
                  <a:lnTo>
                    <a:pt x="289369" y="839711"/>
                  </a:lnTo>
                  <a:lnTo>
                    <a:pt x="290550" y="828725"/>
                  </a:lnTo>
                  <a:lnTo>
                    <a:pt x="290957" y="816737"/>
                  </a:lnTo>
                  <a:close/>
                </a:path>
                <a:path w="1383664" h="900429">
                  <a:moveTo>
                    <a:pt x="290957" y="450342"/>
                  </a:moveTo>
                  <a:lnTo>
                    <a:pt x="284759" y="408559"/>
                  </a:lnTo>
                  <a:lnTo>
                    <a:pt x="268605" y="384175"/>
                  </a:lnTo>
                  <a:lnTo>
                    <a:pt x="268605" y="450342"/>
                  </a:lnTo>
                  <a:lnTo>
                    <a:pt x="268097" y="463702"/>
                  </a:lnTo>
                  <a:lnTo>
                    <a:pt x="255524" y="501396"/>
                  </a:lnTo>
                  <a:lnTo>
                    <a:pt x="248920" y="505841"/>
                  </a:lnTo>
                  <a:lnTo>
                    <a:pt x="232410" y="505841"/>
                  </a:lnTo>
                  <a:lnTo>
                    <a:pt x="213321" y="463702"/>
                  </a:lnTo>
                  <a:lnTo>
                    <a:pt x="212852" y="450342"/>
                  </a:lnTo>
                  <a:lnTo>
                    <a:pt x="213321" y="437019"/>
                  </a:lnTo>
                  <a:lnTo>
                    <a:pt x="225806" y="399415"/>
                  </a:lnTo>
                  <a:lnTo>
                    <a:pt x="232537" y="394970"/>
                  </a:lnTo>
                  <a:lnTo>
                    <a:pt x="248920" y="394970"/>
                  </a:lnTo>
                  <a:lnTo>
                    <a:pt x="268084" y="437019"/>
                  </a:lnTo>
                  <a:lnTo>
                    <a:pt x="268605" y="450342"/>
                  </a:lnTo>
                  <a:lnTo>
                    <a:pt x="268605" y="384175"/>
                  </a:lnTo>
                  <a:lnTo>
                    <a:pt x="240792" y="374396"/>
                  </a:lnTo>
                  <a:lnTo>
                    <a:pt x="233400" y="374929"/>
                  </a:lnTo>
                  <a:lnTo>
                    <a:pt x="200101" y="400380"/>
                  </a:lnTo>
                  <a:lnTo>
                    <a:pt x="190881" y="438365"/>
                  </a:lnTo>
                  <a:lnTo>
                    <a:pt x="190500" y="450342"/>
                  </a:lnTo>
                  <a:lnTo>
                    <a:pt x="190881" y="462394"/>
                  </a:lnTo>
                  <a:lnTo>
                    <a:pt x="200101" y="500405"/>
                  </a:lnTo>
                  <a:lnTo>
                    <a:pt x="233400" y="525894"/>
                  </a:lnTo>
                  <a:lnTo>
                    <a:pt x="240792" y="526415"/>
                  </a:lnTo>
                  <a:lnTo>
                    <a:pt x="248069" y="525894"/>
                  </a:lnTo>
                  <a:lnTo>
                    <a:pt x="278066" y="505841"/>
                  </a:lnTo>
                  <a:lnTo>
                    <a:pt x="281266" y="500405"/>
                  </a:lnTo>
                  <a:lnTo>
                    <a:pt x="284734" y="492379"/>
                  </a:lnTo>
                  <a:lnTo>
                    <a:pt x="287413" y="483387"/>
                  </a:lnTo>
                  <a:lnTo>
                    <a:pt x="289369" y="473367"/>
                  </a:lnTo>
                  <a:lnTo>
                    <a:pt x="290550" y="462343"/>
                  </a:lnTo>
                  <a:lnTo>
                    <a:pt x="290957" y="450342"/>
                  </a:lnTo>
                  <a:close/>
                </a:path>
                <a:path w="1383664" h="900429">
                  <a:moveTo>
                    <a:pt x="332486" y="1397"/>
                  </a:moveTo>
                  <a:lnTo>
                    <a:pt x="310007" y="1397"/>
                  </a:lnTo>
                  <a:lnTo>
                    <a:pt x="310007" y="164592"/>
                  </a:lnTo>
                  <a:lnTo>
                    <a:pt x="332486" y="164592"/>
                  </a:lnTo>
                  <a:lnTo>
                    <a:pt x="332486" y="1397"/>
                  </a:lnTo>
                  <a:close/>
                </a:path>
                <a:path w="1383664" h="900429">
                  <a:moveTo>
                    <a:pt x="336677" y="736981"/>
                  </a:moveTo>
                  <a:lnTo>
                    <a:pt x="314198" y="736981"/>
                  </a:lnTo>
                  <a:lnTo>
                    <a:pt x="314198" y="900188"/>
                  </a:lnTo>
                  <a:lnTo>
                    <a:pt x="336677" y="900188"/>
                  </a:lnTo>
                  <a:lnTo>
                    <a:pt x="336677" y="736981"/>
                  </a:lnTo>
                  <a:close/>
                </a:path>
                <a:path w="1383664" h="900429">
                  <a:moveTo>
                    <a:pt x="336677" y="370586"/>
                  </a:moveTo>
                  <a:lnTo>
                    <a:pt x="314198" y="370586"/>
                  </a:lnTo>
                  <a:lnTo>
                    <a:pt x="314198" y="533908"/>
                  </a:lnTo>
                  <a:lnTo>
                    <a:pt x="336677" y="533908"/>
                  </a:lnTo>
                  <a:lnTo>
                    <a:pt x="336677" y="370586"/>
                  </a:lnTo>
                  <a:close/>
                </a:path>
                <a:path w="1383664" h="900429">
                  <a:moveTo>
                    <a:pt x="478536" y="126746"/>
                  </a:moveTo>
                  <a:lnTo>
                    <a:pt x="442976" y="134493"/>
                  </a:lnTo>
                  <a:lnTo>
                    <a:pt x="394716" y="134493"/>
                  </a:lnTo>
                  <a:lnTo>
                    <a:pt x="394716" y="90170"/>
                  </a:lnTo>
                  <a:lnTo>
                    <a:pt x="458470" y="90170"/>
                  </a:lnTo>
                  <a:lnTo>
                    <a:pt x="458470" y="69596"/>
                  </a:lnTo>
                  <a:lnTo>
                    <a:pt x="394716" y="69596"/>
                  </a:lnTo>
                  <a:lnTo>
                    <a:pt x="394716" y="27686"/>
                  </a:lnTo>
                  <a:lnTo>
                    <a:pt x="467360" y="27686"/>
                  </a:lnTo>
                  <a:lnTo>
                    <a:pt x="467360" y="7112"/>
                  </a:lnTo>
                  <a:lnTo>
                    <a:pt x="372364" y="7112"/>
                  </a:lnTo>
                  <a:lnTo>
                    <a:pt x="372364" y="155067"/>
                  </a:lnTo>
                  <a:lnTo>
                    <a:pt x="443357" y="155067"/>
                  </a:lnTo>
                  <a:lnTo>
                    <a:pt x="451104" y="154432"/>
                  </a:lnTo>
                  <a:lnTo>
                    <a:pt x="466471" y="151638"/>
                  </a:lnTo>
                  <a:lnTo>
                    <a:pt x="473075" y="149606"/>
                  </a:lnTo>
                  <a:lnTo>
                    <a:pt x="478536" y="146812"/>
                  </a:lnTo>
                  <a:lnTo>
                    <a:pt x="478536" y="134493"/>
                  </a:lnTo>
                  <a:lnTo>
                    <a:pt x="478536" y="126746"/>
                  </a:lnTo>
                  <a:close/>
                </a:path>
                <a:path w="1383664" h="900429">
                  <a:moveTo>
                    <a:pt x="482727" y="862330"/>
                  </a:moveTo>
                  <a:lnTo>
                    <a:pt x="447167" y="870089"/>
                  </a:lnTo>
                  <a:lnTo>
                    <a:pt x="398907" y="870089"/>
                  </a:lnTo>
                  <a:lnTo>
                    <a:pt x="398907" y="825754"/>
                  </a:lnTo>
                  <a:lnTo>
                    <a:pt x="462661" y="825754"/>
                  </a:lnTo>
                  <a:lnTo>
                    <a:pt x="462661" y="805180"/>
                  </a:lnTo>
                  <a:lnTo>
                    <a:pt x="398907" y="805180"/>
                  </a:lnTo>
                  <a:lnTo>
                    <a:pt x="398907" y="763270"/>
                  </a:lnTo>
                  <a:lnTo>
                    <a:pt x="471551" y="763270"/>
                  </a:lnTo>
                  <a:lnTo>
                    <a:pt x="471551" y="742696"/>
                  </a:lnTo>
                  <a:lnTo>
                    <a:pt x="376555" y="742696"/>
                  </a:lnTo>
                  <a:lnTo>
                    <a:pt x="376555" y="890663"/>
                  </a:lnTo>
                  <a:lnTo>
                    <a:pt x="447548" y="890663"/>
                  </a:lnTo>
                  <a:lnTo>
                    <a:pt x="455295" y="890016"/>
                  </a:lnTo>
                  <a:lnTo>
                    <a:pt x="470662" y="887222"/>
                  </a:lnTo>
                  <a:lnTo>
                    <a:pt x="477266" y="885202"/>
                  </a:lnTo>
                  <a:lnTo>
                    <a:pt x="482727" y="882396"/>
                  </a:lnTo>
                  <a:lnTo>
                    <a:pt x="482727" y="870089"/>
                  </a:lnTo>
                  <a:lnTo>
                    <a:pt x="482727" y="862330"/>
                  </a:lnTo>
                  <a:close/>
                </a:path>
                <a:path w="1383664" h="900429">
                  <a:moveTo>
                    <a:pt x="482727" y="495935"/>
                  </a:moveTo>
                  <a:lnTo>
                    <a:pt x="476250" y="498475"/>
                  </a:lnTo>
                  <a:lnTo>
                    <a:pt x="469265" y="500507"/>
                  </a:lnTo>
                  <a:lnTo>
                    <a:pt x="454533" y="503047"/>
                  </a:lnTo>
                  <a:lnTo>
                    <a:pt x="447167" y="503809"/>
                  </a:lnTo>
                  <a:lnTo>
                    <a:pt x="398907" y="503809"/>
                  </a:lnTo>
                  <a:lnTo>
                    <a:pt x="398907" y="459359"/>
                  </a:lnTo>
                  <a:lnTo>
                    <a:pt x="462661" y="459359"/>
                  </a:lnTo>
                  <a:lnTo>
                    <a:pt x="462661" y="438785"/>
                  </a:lnTo>
                  <a:lnTo>
                    <a:pt x="398907" y="438785"/>
                  </a:lnTo>
                  <a:lnTo>
                    <a:pt x="398907" y="396875"/>
                  </a:lnTo>
                  <a:lnTo>
                    <a:pt x="471551" y="396875"/>
                  </a:lnTo>
                  <a:lnTo>
                    <a:pt x="471551" y="376301"/>
                  </a:lnTo>
                  <a:lnTo>
                    <a:pt x="376555" y="376301"/>
                  </a:lnTo>
                  <a:lnTo>
                    <a:pt x="376555" y="524383"/>
                  </a:lnTo>
                  <a:lnTo>
                    <a:pt x="447548" y="524383"/>
                  </a:lnTo>
                  <a:lnTo>
                    <a:pt x="455295" y="523621"/>
                  </a:lnTo>
                  <a:lnTo>
                    <a:pt x="470662" y="520827"/>
                  </a:lnTo>
                  <a:lnTo>
                    <a:pt x="477266" y="518795"/>
                  </a:lnTo>
                  <a:lnTo>
                    <a:pt x="482727" y="516001"/>
                  </a:lnTo>
                  <a:lnTo>
                    <a:pt x="482727" y="503809"/>
                  </a:lnTo>
                  <a:lnTo>
                    <a:pt x="482727" y="495935"/>
                  </a:lnTo>
                  <a:close/>
                </a:path>
                <a:path w="1383664" h="900429">
                  <a:moveTo>
                    <a:pt x="518033" y="1397"/>
                  </a:moveTo>
                  <a:lnTo>
                    <a:pt x="495554" y="1397"/>
                  </a:lnTo>
                  <a:lnTo>
                    <a:pt x="495554" y="66294"/>
                  </a:lnTo>
                  <a:lnTo>
                    <a:pt x="465963" y="66294"/>
                  </a:lnTo>
                  <a:lnTo>
                    <a:pt x="465963" y="87249"/>
                  </a:lnTo>
                  <a:lnTo>
                    <a:pt x="495554" y="87249"/>
                  </a:lnTo>
                  <a:lnTo>
                    <a:pt x="495554" y="164592"/>
                  </a:lnTo>
                  <a:lnTo>
                    <a:pt x="518033" y="164592"/>
                  </a:lnTo>
                  <a:lnTo>
                    <a:pt x="518033" y="1397"/>
                  </a:lnTo>
                  <a:close/>
                </a:path>
                <a:path w="1383664" h="900429">
                  <a:moveTo>
                    <a:pt x="522224" y="736981"/>
                  </a:moveTo>
                  <a:lnTo>
                    <a:pt x="499745" y="736981"/>
                  </a:lnTo>
                  <a:lnTo>
                    <a:pt x="499745" y="801878"/>
                  </a:lnTo>
                  <a:lnTo>
                    <a:pt x="470154" y="801878"/>
                  </a:lnTo>
                  <a:lnTo>
                    <a:pt x="470154" y="822833"/>
                  </a:lnTo>
                  <a:lnTo>
                    <a:pt x="499745" y="822833"/>
                  </a:lnTo>
                  <a:lnTo>
                    <a:pt x="499745" y="900188"/>
                  </a:lnTo>
                  <a:lnTo>
                    <a:pt x="522224" y="900188"/>
                  </a:lnTo>
                  <a:lnTo>
                    <a:pt x="522224" y="736981"/>
                  </a:lnTo>
                  <a:close/>
                </a:path>
                <a:path w="1383664" h="900429">
                  <a:moveTo>
                    <a:pt x="522224" y="370586"/>
                  </a:moveTo>
                  <a:lnTo>
                    <a:pt x="499745" y="370586"/>
                  </a:lnTo>
                  <a:lnTo>
                    <a:pt x="499745" y="435610"/>
                  </a:lnTo>
                  <a:lnTo>
                    <a:pt x="470154" y="435610"/>
                  </a:lnTo>
                  <a:lnTo>
                    <a:pt x="470154" y="456565"/>
                  </a:lnTo>
                  <a:lnTo>
                    <a:pt x="499745" y="456565"/>
                  </a:lnTo>
                  <a:lnTo>
                    <a:pt x="499745" y="533908"/>
                  </a:lnTo>
                  <a:lnTo>
                    <a:pt x="522224" y="533908"/>
                  </a:lnTo>
                  <a:lnTo>
                    <a:pt x="522224" y="370586"/>
                  </a:lnTo>
                  <a:close/>
                </a:path>
                <a:path w="1383664" h="900429">
                  <a:moveTo>
                    <a:pt x="757555" y="737870"/>
                  </a:moveTo>
                  <a:lnTo>
                    <a:pt x="735584" y="737870"/>
                  </a:lnTo>
                  <a:lnTo>
                    <a:pt x="735584" y="757174"/>
                  </a:lnTo>
                  <a:lnTo>
                    <a:pt x="735584" y="775081"/>
                  </a:lnTo>
                  <a:lnTo>
                    <a:pt x="735584" y="791083"/>
                  </a:lnTo>
                  <a:lnTo>
                    <a:pt x="639445" y="791083"/>
                  </a:lnTo>
                  <a:lnTo>
                    <a:pt x="639445" y="775081"/>
                  </a:lnTo>
                  <a:lnTo>
                    <a:pt x="735584" y="775081"/>
                  </a:lnTo>
                  <a:lnTo>
                    <a:pt x="735584" y="757174"/>
                  </a:lnTo>
                  <a:lnTo>
                    <a:pt x="639445" y="757174"/>
                  </a:lnTo>
                  <a:lnTo>
                    <a:pt x="639445" y="737870"/>
                  </a:lnTo>
                  <a:lnTo>
                    <a:pt x="617347" y="737870"/>
                  </a:lnTo>
                  <a:lnTo>
                    <a:pt x="617347" y="809498"/>
                  </a:lnTo>
                  <a:lnTo>
                    <a:pt x="757555" y="809498"/>
                  </a:lnTo>
                  <a:lnTo>
                    <a:pt x="757555" y="791083"/>
                  </a:lnTo>
                  <a:lnTo>
                    <a:pt x="757555" y="775081"/>
                  </a:lnTo>
                  <a:lnTo>
                    <a:pt x="757555" y="757174"/>
                  </a:lnTo>
                  <a:lnTo>
                    <a:pt x="757555" y="737870"/>
                  </a:lnTo>
                  <a:close/>
                </a:path>
                <a:path w="1383664" h="900429">
                  <a:moveTo>
                    <a:pt x="757555" y="371602"/>
                  </a:moveTo>
                  <a:lnTo>
                    <a:pt x="735584" y="371602"/>
                  </a:lnTo>
                  <a:lnTo>
                    <a:pt x="735584" y="390779"/>
                  </a:lnTo>
                  <a:lnTo>
                    <a:pt x="735584" y="408686"/>
                  </a:lnTo>
                  <a:lnTo>
                    <a:pt x="735584" y="424688"/>
                  </a:lnTo>
                  <a:lnTo>
                    <a:pt x="639445" y="424688"/>
                  </a:lnTo>
                  <a:lnTo>
                    <a:pt x="639445" y="408686"/>
                  </a:lnTo>
                  <a:lnTo>
                    <a:pt x="735584" y="408686"/>
                  </a:lnTo>
                  <a:lnTo>
                    <a:pt x="735584" y="390779"/>
                  </a:lnTo>
                  <a:lnTo>
                    <a:pt x="639445" y="390779"/>
                  </a:lnTo>
                  <a:lnTo>
                    <a:pt x="639445" y="371602"/>
                  </a:lnTo>
                  <a:lnTo>
                    <a:pt x="617347" y="371602"/>
                  </a:lnTo>
                  <a:lnTo>
                    <a:pt x="617347" y="443230"/>
                  </a:lnTo>
                  <a:lnTo>
                    <a:pt x="757555" y="443230"/>
                  </a:lnTo>
                  <a:lnTo>
                    <a:pt x="757555" y="424688"/>
                  </a:lnTo>
                  <a:lnTo>
                    <a:pt x="757555" y="408686"/>
                  </a:lnTo>
                  <a:lnTo>
                    <a:pt x="757555" y="390779"/>
                  </a:lnTo>
                  <a:lnTo>
                    <a:pt x="757555" y="371602"/>
                  </a:lnTo>
                  <a:close/>
                </a:path>
                <a:path w="1383664" h="900429">
                  <a:moveTo>
                    <a:pt x="760857" y="879094"/>
                  </a:moveTo>
                  <a:lnTo>
                    <a:pt x="639572" y="879094"/>
                  </a:lnTo>
                  <a:lnTo>
                    <a:pt x="639572" y="851662"/>
                  </a:lnTo>
                  <a:lnTo>
                    <a:pt x="616966" y="851662"/>
                  </a:lnTo>
                  <a:lnTo>
                    <a:pt x="616966" y="898271"/>
                  </a:lnTo>
                  <a:lnTo>
                    <a:pt x="760857" y="898271"/>
                  </a:lnTo>
                  <a:lnTo>
                    <a:pt x="760857" y="879094"/>
                  </a:lnTo>
                  <a:close/>
                </a:path>
                <a:path w="1383664" h="900429">
                  <a:moveTo>
                    <a:pt x="760857" y="512699"/>
                  </a:moveTo>
                  <a:lnTo>
                    <a:pt x="639572" y="512699"/>
                  </a:lnTo>
                  <a:lnTo>
                    <a:pt x="639572" y="485267"/>
                  </a:lnTo>
                  <a:lnTo>
                    <a:pt x="616966" y="485267"/>
                  </a:lnTo>
                  <a:lnTo>
                    <a:pt x="616966" y="532003"/>
                  </a:lnTo>
                  <a:lnTo>
                    <a:pt x="760857" y="532003"/>
                  </a:lnTo>
                  <a:lnTo>
                    <a:pt x="760857" y="512699"/>
                  </a:lnTo>
                  <a:close/>
                </a:path>
                <a:path w="1383664" h="900429">
                  <a:moveTo>
                    <a:pt x="760857" y="71628"/>
                  </a:moveTo>
                  <a:lnTo>
                    <a:pt x="722287" y="50165"/>
                  </a:lnTo>
                  <a:lnTo>
                    <a:pt x="692404" y="33528"/>
                  </a:lnTo>
                  <a:lnTo>
                    <a:pt x="695566" y="26936"/>
                  </a:lnTo>
                  <a:lnTo>
                    <a:pt x="698233" y="19735"/>
                  </a:lnTo>
                  <a:lnTo>
                    <a:pt x="700430" y="11938"/>
                  </a:lnTo>
                  <a:lnTo>
                    <a:pt x="702183" y="3556"/>
                  </a:lnTo>
                  <a:lnTo>
                    <a:pt x="679577" y="0"/>
                  </a:lnTo>
                  <a:lnTo>
                    <a:pt x="677316" y="9740"/>
                  </a:lnTo>
                  <a:lnTo>
                    <a:pt x="674154" y="18935"/>
                  </a:lnTo>
                  <a:lnTo>
                    <a:pt x="646366" y="54965"/>
                  </a:lnTo>
                  <a:lnTo>
                    <a:pt x="605409" y="68580"/>
                  </a:lnTo>
                  <a:lnTo>
                    <a:pt x="605409" y="89789"/>
                  </a:lnTo>
                  <a:lnTo>
                    <a:pt x="649478" y="78867"/>
                  </a:lnTo>
                  <a:lnTo>
                    <a:pt x="681990" y="50165"/>
                  </a:lnTo>
                  <a:lnTo>
                    <a:pt x="751078" y="89535"/>
                  </a:lnTo>
                  <a:lnTo>
                    <a:pt x="760857" y="71628"/>
                  </a:lnTo>
                  <a:close/>
                </a:path>
                <a:path w="1383664" h="900429">
                  <a:moveTo>
                    <a:pt x="764921" y="102870"/>
                  </a:moveTo>
                  <a:lnTo>
                    <a:pt x="601726" y="102870"/>
                  </a:lnTo>
                  <a:lnTo>
                    <a:pt x="601726" y="123698"/>
                  </a:lnTo>
                  <a:lnTo>
                    <a:pt x="671830" y="123698"/>
                  </a:lnTo>
                  <a:lnTo>
                    <a:pt x="671830" y="168402"/>
                  </a:lnTo>
                  <a:lnTo>
                    <a:pt x="694436" y="168402"/>
                  </a:lnTo>
                  <a:lnTo>
                    <a:pt x="694436" y="123698"/>
                  </a:lnTo>
                  <a:lnTo>
                    <a:pt x="764921" y="123698"/>
                  </a:lnTo>
                  <a:lnTo>
                    <a:pt x="764921" y="102870"/>
                  </a:lnTo>
                  <a:close/>
                </a:path>
                <a:path w="1383664" h="900429">
                  <a:moveTo>
                    <a:pt x="769112" y="821690"/>
                  </a:moveTo>
                  <a:lnTo>
                    <a:pt x="605917" y="821690"/>
                  </a:lnTo>
                  <a:lnTo>
                    <a:pt x="605917" y="840994"/>
                  </a:lnTo>
                  <a:lnTo>
                    <a:pt x="676148" y="840994"/>
                  </a:lnTo>
                  <a:lnTo>
                    <a:pt x="676148" y="865759"/>
                  </a:lnTo>
                  <a:lnTo>
                    <a:pt x="698627" y="865759"/>
                  </a:lnTo>
                  <a:lnTo>
                    <a:pt x="698627" y="840994"/>
                  </a:lnTo>
                  <a:lnTo>
                    <a:pt x="769112" y="840994"/>
                  </a:lnTo>
                  <a:lnTo>
                    <a:pt x="769112" y="821690"/>
                  </a:lnTo>
                  <a:close/>
                </a:path>
                <a:path w="1383664" h="900429">
                  <a:moveTo>
                    <a:pt x="769112" y="455422"/>
                  </a:moveTo>
                  <a:lnTo>
                    <a:pt x="605917" y="455422"/>
                  </a:lnTo>
                  <a:lnTo>
                    <a:pt x="605917" y="474599"/>
                  </a:lnTo>
                  <a:lnTo>
                    <a:pt x="676148" y="474599"/>
                  </a:lnTo>
                  <a:lnTo>
                    <a:pt x="676148" y="499364"/>
                  </a:lnTo>
                  <a:lnTo>
                    <a:pt x="698627" y="499364"/>
                  </a:lnTo>
                  <a:lnTo>
                    <a:pt x="698627" y="474599"/>
                  </a:lnTo>
                  <a:lnTo>
                    <a:pt x="769112" y="474599"/>
                  </a:lnTo>
                  <a:lnTo>
                    <a:pt x="769112" y="455422"/>
                  </a:lnTo>
                  <a:close/>
                </a:path>
                <a:path w="1383664" h="900429">
                  <a:moveTo>
                    <a:pt x="903605" y="816991"/>
                  </a:moveTo>
                  <a:lnTo>
                    <a:pt x="877354" y="796925"/>
                  </a:lnTo>
                  <a:lnTo>
                    <a:pt x="853948" y="779018"/>
                  </a:lnTo>
                  <a:lnTo>
                    <a:pt x="856869" y="770267"/>
                  </a:lnTo>
                  <a:lnTo>
                    <a:pt x="858977" y="760780"/>
                  </a:lnTo>
                  <a:lnTo>
                    <a:pt x="860247" y="750608"/>
                  </a:lnTo>
                  <a:lnTo>
                    <a:pt x="860679" y="739775"/>
                  </a:lnTo>
                  <a:lnTo>
                    <a:pt x="838327" y="738251"/>
                  </a:lnTo>
                  <a:lnTo>
                    <a:pt x="837895" y="747979"/>
                  </a:lnTo>
                  <a:lnTo>
                    <a:pt x="836777" y="757135"/>
                  </a:lnTo>
                  <a:lnTo>
                    <a:pt x="821169" y="794270"/>
                  </a:lnTo>
                  <a:lnTo>
                    <a:pt x="790448" y="812800"/>
                  </a:lnTo>
                  <a:lnTo>
                    <a:pt x="790448" y="833120"/>
                  </a:lnTo>
                  <a:lnTo>
                    <a:pt x="830084" y="815898"/>
                  </a:lnTo>
                  <a:lnTo>
                    <a:pt x="845312" y="796925"/>
                  </a:lnTo>
                  <a:lnTo>
                    <a:pt x="890905" y="831850"/>
                  </a:lnTo>
                  <a:lnTo>
                    <a:pt x="903605" y="816991"/>
                  </a:lnTo>
                  <a:close/>
                </a:path>
                <a:path w="1383664" h="900429">
                  <a:moveTo>
                    <a:pt x="903605" y="450596"/>
                  </a:moveTo>
                  <a:lnTo>
                    <a:pt x="877265" y="430530"/>
                  </a:lnTo>
                  <a:lnTo>
                    <a:pt x="853948" y="412750"/>
                  </a:lnTo>
                  <a:lnTo>
                    <a:pt x="856869" y="403948"/>
                  </a:lnTo>
                  <a:lnTo>
                    <a:pt x="858977" y="394449"/>
                  </a:lnTo>
                  <a:lnTo>
                    <a:pt x="860247" y="384276"/>
                  </a:lnTo>
                  <a:lnTo>
                    <a:pt x="860679" y="373380"/>
                  </a:lnTo>
                  <a:lnTo>
                    <a:pt x="838327" y="371983"/>
                  </a:lnTo>
                  <a:lnTo>
                    <a:pt x="837895" y="381647"/>
                  </a:lnTo>
                  <a:lnTo>
                    <a:pt x="836777" y="390817"/>
                  </a:lnTo>
                  <a:lnTo>
                    <a:pt x="821169" y="427926"/>
                  </a:lnTo>
                  <a:lnTo>
                    <a:pt x="790448" y="446405"/>
                  </a:lnTo>
                  <a:lnTo>
                    <a:pt x="790448" y="466852"/>
                  </a:lnTo>
                  <a:lnTo>
                    <a:pt x="830084" y="449503"/>
                  </a:lnTo>
                  <a:lnTo>
                    <a:pt x="845312" y="430530"/>
                  </a:lnTo>
                  <a:lnTo>
                    <a:pt x="890905" y="465455"/>
                  </a:lnTo>
                  <a:lnTo>
                    <a:pt x="903605" y="450596"/>
                  </a:lnTo>
                  <a:close/>
                </a:path>
                <a:path w="1383664" h="900429">
                  <a:moveTo>
                    <a:pt x="904494" y="68453"/>
                  </a:moveTo>
                  <a:lnTo>
                    <a:pt x="883894" y="56642"/>
                  </a:lnTo>
                  <a:lnTo>
                    <a:pt x="854456" y="39751"/>
                  </a:lnTo>
                  <a:lnTo>
                    <a:pt x="856488" y="34925"/>
                  </a:lnTo>
                  <a:lnTo>
                    <a:pt x="857631" y="29972"/>
                  </a:lnTo>
                  <a:lnTo>
                    <a:pt x="858012" y="24765"/>
                  </a:lnTo>
                  <a:lnTo>
                    <a:pt x="899287" y="24765"/>
                  </a:lnTo>
                  <a:lnTo>
                    <a:pt x="899287" y="5588"/>
                  </a:lnTo>
                  <a:lnTo>
                    <a:pt x="792099" y="5588"/>
                  </a:lnTo>
                  <a:lnTo>
                    <a:pt x="792099" y="24765"/>
                  </a:lnTo>
                  <a:lnTo>
                    <a:pt x="835660" y="24765"/>
                  </a:lnTo>
                  <a:lnTo>
                    <a:pt x="834097" y="32346"/>
                  </a:lnTo>
                  <a:lnTo>
                    <a:pt x="808367" y="61595"/>
                  </a:lnTo>
                  <a:lnTo>
                    <a:pt x="790067" y="66548"/>
                  </a:lnTo>
                  <a:lnTo>
                    <a:pt x="790067" y="86360"/>
                  </a:lnTo>
                  <a:lnTo>
                    <a:pt x="830630" y="72402"/>
                  </a:lnTo>
                  <a:lnTo>
                    <a:pt x="845947" y="56642"/>
                  </a:lnTo>
                  <a:lnTo>
                    <a:pt x="894461" y="84836"/>
                  </a:lnTo>
                  <a:lnTo>
                    <a:pt x="904494" y="68453"/>
                  </a:lnTo>
                  <a:close/>
                </a:path>
                <a:path w="1383664" h="900429">
                  <a:moveTo>
                    <a:pt x="938911" y="91313"/>
                  </a:moveTo>
                  <a:lnTo>
                    <a:pt x="916940" y="91313"/>
                  </a:lnTo>
                  <a:lnTo>
                    <a:pt x="916940" y="108966"/>
                  </a:lnTo>
                  <a:lnTo>
                    <a:pt x="916940" y="127508"/>
                  </a:lnTo>
                  <a:lnTo>
                    <a:pt x="916940" y="143891"/>
                  </a:lnTo>
                  <a:lnTo>
                    <a:pt x="821690" y="143891"/>
                  </a:lnTo>
                  <a:lnTo>
                    <a:pt x="821690" y="127508"/>
                  </a:lnTo>
                  <a:lnTo>
                    <a:pt x="916940" y="127508"/>
                  </a:lnTo>
                  <a:lnTo>
                    <a:pt x="916940" y="108966"/>
                  </a:lnTo>
                  <a:lnTo>
                    <a:pt x="821690" y="108966"/>
                  </a:lnTo>
                  <a:lnTo>
                    <a:pt x="821690" y="91313"/>
                  </a:lnTo>
                  <a:lnTo>
                    <a:pt x="799719" y="91313"/>
                  </a:lnTo>
                  <a:lnTo>
                    <a:pt x="799719" y="162560"/>
                  </a:lnTo>
                  <a:lnTo>
                    <a:pt x="938911" y="162560"/>
                  </a:lnTo>
                  <a:lnTo>
                    <a:pt x="938911" y="143891"/>
                  </a:lnTo>
                  <a:lnTo>
                    <a:pt x="938911" y="127508"/>
                  </a:lnTo>
                  <a:lnTo>
                    <a:pt x="938911" y="108966"/>
                  </a:lnTo>
                  <a:lnTo>
                    <a:pt x="938911" y="91313"/>
                  </a:lnTo>
                  <a:close/>
                </a:path>
                <a:path w="1383664" h="900429">
                  <a:moveTo>
                    <a:pt x="938911" y="1397"/>
                  </a:moveTo>
                  <a:lnTo>
                    <a:pt x="916559" y="1397"/>
                  </a:lnTo>
                  <a:lnTo>
                    <a:pt x="916559" y="88011"/>
                  </a:lnTo>
                  <a:lnTo>
                    <a:pt x="938911" y="88011"/>
                  </a:lnTo>
                  <a:lnTo>
                    <a:pt x="938911" y="1397"/>
                  </a:lnTo>
                  <a:close/>
                </a:path>
                <a:path w="1383664" h="900429">
                  <a:moveTo>
                    <a:pt x="944245" y="842899"/>
                  </a:moveTo>
                  <a:lnTo>
                    <a:pt x="803148" y="842899"/>
                  </a:lnTo>
                  <a:lnTo>
                    <a:pt x="803148" y="862457"/>
                  </a:lnTo>
                  <a:lnTo>
                    <a:pt x="921512" y="862457"/>
                  </a:lnTo>
                  <a:lnTo>
                    <a:pt x="921512" y="900188"/>
                  </a:lnTo>
                  <a:lnTo>
                    <a:pt x="944245" y="900188"/>
                  </a:lnTo>
                  <a:lnTo>
                    <a:pt x="944245" y="842899"/>
                  </a:lnTo>
                  <a:close/>
                </a:path>
                <a:path w="1383664" h="900429">
                  <a:moveTo>
                    <a:pt x="944245" y="736981"/>
                  </a:moveTo>
                  <a:lnTo>
                    <a:pt x="921893" y="736981"/>
                  </a:lnTo>
                  <a:lnTo>
                    <a:pt x="921893" y="766064"/>
                  </a:lnTo>
                  <a:lnTo>
                    <a:pt x="883412" y="766064"/>
                  </a:lnTo>
                  <a:lnTo>
                    <a:pt x="883412" y="786511"/>
                  </a:lnTo>
                  <a:lnTo>
                    <a:pt x="921893" y="786511"/>
                  </a:lnTo>
                  <a:lnTo>
                    <a:pt x="921893" y="837692"/>
                  </a:lnTo>
                  <a:lnTo>
                    <a:pt x="944245" y="837692"/>
                  </a:lnTo>
                  <a:lnTo>
                    <a:pt x="944245" y="736981"/>
                  </a:lnTo>
                  <a:close/>
                </a:path>
                <a:path w="1383664" h="900429">
                  <a:moveTo>
                    <a:pt x="944245" y="476504"/>
                  </a:moveTo>
                  <a:lnTo>
                    <a:pt x="803148" y="476504"/>
                  </a:lnTo>
                  <a:lnTo>
                    <a:pt x="803148" y="496189"/>
                  </a:lnTo>
                  <a:lnTo>
                    <a:pt x="921512" y="496189"/>
                  </a:lnTo>
                  <a:lnTo>
                    <a:pt x="921512" y="533908"/>
                  </a:lnTo>
                  <a:lnTo>
                    <a:pt x="944245" y="533908"/>
                  </a:lnTo>
                  <a:lnTo>
                    <a:pt x="944245" y="476504"/>
                  </a:lnTo>
                  <a:close/>
                </a:path>
                <a:path w="1383664" h="900429">
                  <a:moveTo>
                    <a:pt x="944245" y="370586"/>
                  </a:moveTo>
                  <a:lnTo>
                    <a:pt x="921893" y="370586"/>
                  </a:lnTo>
                  <a:lnTo>
                    <a:pt x="921893" y="399796"/>
                  </a:lnTo>
                  <a:lnTo>
                    <a:pt x="883412" y="399796"/>
                  </a:lnTo>
                  <a:lnTo>
                    <a:pt x="883412" y="420116"/>
                  </a:lnTo>
                  <a:lnTo>
                    <a:pt x="921893" y="420116"/>
                  </a:lnTo>
                  <a:lnTo>
                    <a:pt x="921893" y="471424"/>
                  </a:lnTo>
                  <a:lnTo>
                    <a:pt x="944245" y="471424"/>
                  </a:lnTo>
                  <a:lnTo>
                    <a:pt x="944245" y="370586"/>
                  </a:lnTo>
                  <a:close/>
                </a:path>
                <a:path w="1383664" h="900429">
                  <a:moveTo>
                    <a:pt x="1127887" y="740918"/>
                  </a:moveTo>
                  <a:lnTo>
                    <a:pt x="1033145" y="740918"/>
                  </a:lnTo>
                  <a:lnTo>
                    <a:pt x="1033145" y="759968"/>
                  </a:lnTo>
                  <a:lnTo>
                    <a:pt x="1105662" y="759968"/>
                  </a:lnTo>
                  <a:lnTo>
                    <a:pt x="1105662" y="761873"/>
                  </a:lnTo>
                  <a:lnTo>
                    <a:pt x="1077125" y="792137"/>
                  </a:lnTo>
                  <a:lnTo>
                    <a:pt x="1033145" y="797179"/>
                  </a:lnTo>
                  <a:lnTo>
                    <a:pt x="1033145" y="816229"/>
                  </a:lnTo>
                  <a:lnTo>
                    <a:pt x="1073061" y="812723"/>
                  </a:lnTo>
                  <a:lnTo>
                    <a:pt x="1113891" y="794270"/>
                  </a:lnTo>
                  <a:lnTo>
                    <a:pt x="1127760" y="759968"/>
                  </a:lnTo>
                  <a:lnTo>
                    <a:pt x="1127887" y="740918"/>
                  </a:lnTo>
                  <a:close/>
                </a:path>
                <a:path w="1383664" h="900429">
                  <a:moveTo>
                    <a:pt x="1182116" y="736981"/>
                  </a:moveTo>
                  <a:lnTo>
                    <a:pt x="1159764" y="736981"/>
                  </a:lnTo>
                  <a:lnTo>
                    <a:pt x="1159764" y="752602"/>
                  </a:lnTo>
                  <a:lnTo>
                    <a:pt x="1131951" y="752602"/>
                  </a:lnTo>
                  <a:lnTo>
                    <a:pt x="1131951" y="771271"/>
                  </a:lnTo>
                  <a:lnTo>
                    <a:pt x="1159764" y="771271"/>
                  </a:lnTo>
                  <a:lnTo>
                    <a:pt x="1159764" y="784225"/>
                  </a:lnTo>
                  <a:lnTo>
                    <a:pt x="1125093" y="784225"/>
                  </a:lnTo>
                  <a:lnTo>
                    <a:pt x="1125093" y="802894"/>
                  </a:lnTo>
                  <a:lnTo>
                    <a:pt x="1159764" y="802894"/>
                  </a:lnTo>
                  <a:lnTo>
                    <a:pt x="1159764" y="819023"/>
                  </a:lnTo>
                  <a:lnTo>
                    <a:pt x="1182116" y="819023"/>
                  </a:lnTo>
                  <a:lnTo>
                    <a:pt x="1182116" y="736981"/>
                  </a:lnTo>
                  <a:close/>
                </a:path>
                <a:path w="1383664" h="900429">
                  <a:moveTo>
                    <a:pt x="1186053" y="879856"/>
                  </a:moveTo>
                  <a:lnTo>
                    <a:pt x="1065276" y="879856"/>
                  </a:lnTo>
                  <a:lnTo>
                    <a:pt x="1065276" y="869696"/>
                  </a:lnTo>
                  <a:lnTo>
                    <a:pt x="1182116" y="869696"/>
                  </a:lnTo>
                  <a:lnTo>
                    <a:pt x="1182116" y="823849"/>
                  </a:lnTo>
                  <a:lnTo>
                    <a:pt x="1042797" y="823849"/>
                  </a:lnTo>
                  <a:lnTo>
                    <a:pt x="1042797" y="842137"/>
                  </a:lnTo>
                  <a:lnTo>
                    <a:pt x="1160018" y="842137"/>
                  </a:lnTo>
                  <a:lnTo>
                    <a:pt x="1160018" y="852170"/>
                  </a:lnTo>
                  <a:lnTo>
                    <a:pt x="1043178" y="852170"/>
                  </a:lnTo>
                  <a:lnTo>
                    <a:pt x="1043178" y="898144"/>
                  </a:lnTo>
                  <a:lnTo>
                    <a:pt x="1186053" y="898144"/>
                  </a:lnTo>
                  <a:lnTo>
                    <a:pt x="1186053" y="879856"/>
                  </a:lnTo>
                  <a:close/>
                </a:path>
                <a:path w="1383664" h="900429">
                  <a:moveTo>
                    <a:pt x="1313434" y="743077"/>
                  </a:moveTo>
                  <a:lnTo>
                    <a:pt x="1218184" y="743077"/>
                  </a:lnTo>
                  <a:lnTo>
                    <a:pt x="1218184" y="763778"/>
                  </a:lnTo>
                  <a:lnTo>
                    <a:pt x="1290955" y="763778"/>
                  </a:lnTo>
                  <a:lnTo>
                    <a:pt x="1290955" y="848360"/>
                  </a:lnTo>
                  <a:lnTo>
                    <a:pt x="1313434" y="848360"/>
                  </a:lnTo>
                  <a:lnTo>
                    <a:pt x="1313434" y="743077"/>
                  </a:lnTo>
                  <a:close/>
                </a:path>
                <a:path w="1383664" h="900429">
                  <a:moveTo>
                    <a:pt x="1329309" y="862850"/>
                  </a:moveTo>
                  <a:lnTo>
                    <a:pt x="1319187" y="865847"/>
                  </a:lnTo>
                  <a:lnTo>
                    <a:pt x="1306766" y="867981"/>
                  </a:lnTo>
                  <a:lnTo>
                    <a:pt x="1292047" y="869276"/>
                  </a:lnTo>
                  <a:lnTo>
                    <a:pt x="1275080" y="869696"/>
                  </a:lnTo>
                  <a:lnTo>
                    <a:pt x="1262761" y="869696"/>
                  </a:lnTo>
                  <a:lnTo>
                    <a:pt x="1262761" y="801878"/>
                  </a:lnTo>
                  <a:lnTo>
                    <a:pt x="1240282" y="801878"/>
                  </a:lnTo>
                  <a:lnTo>
                    <a:pt x="1240282" y="869696"/>
                  </a:lnTo>
                  <a:lnTo>
                    <a:pt x="1212469" y="869696"/>
                  </a:lnTo>
                  <a:lnTo>
                    <a:pt x="1212469" y="890663"/>
                  </a:lnTo>
                  <a:lnTo>
                    <a:pt x="1275334" y="890663"/>
                  </a:lnTo>
                  <a:lnTo>
                    <a:pt x="1292212" y="890206"/>
                  </a:lnTo>
                  <a:lnTo>
                    <a:pt x="1306842" y="888847"/>
                  </a:lnTo>
                  <a:lnTo>
                    <a:pt x="1319212" y="886587"/>
                  </a:lnTo>
                  <a:lnTo>
                    <a:pt x="1329309" y="883412"/>
                  </a:lnTo>
                  <a:lnTo>
                    <a:pt x="1329309" y="862850"/>
                  </a:lnTo>
                  <a:close/>
                </a:path>
                <a:path w="1383664" h="900429">
                  <a:moveTo>
                    <a:pt x="1383157" y="800227"/>
                  </a:moveTo>
                  <a:lnTo>
                    <a:pt x="1361059" y="800227"/>
                  </a:lnTo>
                  <a:lnTo>
                    <a:pt x="1361059" y="736981"/>
                  </a:lnTo>
                  <a:lnTo>
                    <a:pt x="1338834" y="736981"/>
                  </a:lnTo>
                  <a:lnTo>
                    <a:pt x="1338834" y="900188"/>
                  </a:lnTo>
                  <a:lnTo>
                    <a:pt x="1361059" y="900188"/>
                  </a:lnTo>
                  <a:lnTo>
                    <a:pt x="1361059" y="821563"/>
                  </a:lnTo>
                  <a:lnTo>
                    <a:pt x="1383157" y="821563"/>
                  </a:lnTo>
                  <a:lnTo>
                    <a:pt x="1383157" y="800227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7853" y="4578095"/>
              <a:ext cx="363220" cy="571500"/>
            </a:xfrm>
            <a:custGeom>
              <a:avLst/>
              <a:gdLst/>
              <a:ahLst/>
              <a:cxnLst/>
              <a:rect l="l" t="t" r="r" b="b"/>
              <a:pathLst>
                <a:path w="363220" h="571500">
                  <a:moveTo>
                    <a:pt x="140462" y="529844"/>
                  </a:moveTo>
                  <a:lnTo>
                    <a:pt x="49403" y="529844"/>
                  </a:lnTo>
                  <a:lnTo>
                    <a:pt x="95758" y="487426"/>
                  </a:lnTo>
                  <a:lnTo>
                    <a:pt x="105562" y="477050"/>
                  </a:lnTo>
                  <a:lnTo>
                    <a:pt x="129552" y="444322"/>
                  </a:lnTo>
                  <a:lnTo>
                    <a:pt x="134493" y="422529"/>
                  </a:lnTo>
                  <a:lnTo>
                    <a:pt x="133985" y="414566"/>
                  </a:lnTo>
                  <a:lnTo>
                    <a:pt x="132524" y="407022"/>
                  </a:lnTo>
                  <a:lnTo>
                    <a:pt x="130098" y="399948"/>
                  </a:lnTo>
                  <a:lnTo>
                    <a:pt x="126746" y="393319"/>
                  </a:lnTo>
                  <a:lnTo>
                    <a:pt x="125488" y="391541"/>
                  </a:lnTo>
                  <a:lnTo>
                    <a:pt x="122453" y="387223"/>
                  </a:lnTo>
                  <a:lnTo>
                    <a:pt x="81229" y="366826"/>
                  </a:lnTo>
                  <a:lnTo>
                    <a:pt x="72263" y="366395"/>
                  </a:lnTo>
                  <a:lnTo>
                    <a:pt x="63106" y="366928"/>
                  </a:lnTo>
                  <a:lnTo>
                    <a:pt x="26200" y="384390"/>
                  </a:lnTo>
                  <a:lnTo>
                    <a:pt x="9486" y="420687"/>
                  </a:lnTo>
                  <a:lnTo>
                    <a:pt x="9017" y="429895"/>
                  </a:lnTo>
                  <a:lnTo>
                    <a:pt x="37084" y="429895"/>
                  </a:lnTo>
                  <a:lnTo>
                    <a:pt x="37084" y="421894"/>
                  </a:lnTo>
                  <a:lnTo>
                    <a:pt x="38481" y="415163"/>
                  </a:lnTo>
                  <a:lnTo>
                    <a:pt x="41148" y="409702"/>
                  </a:lnTo>
                  <a:lnTo>
                    <a:pt x="43942" y="404241"/>
                  </a:lnTo>
                  <a:lnTo>
                    <a:pt x="47879" y="399796"/>
                  </a:lnTo>
                  <a:lnTo>
                    <a:pt x="53213" y="396494"/>
                  </a:lnTo>
                  <a:lnTo>
                    <a:pt x="58420" y="393192"/>
                  </a:lnTo>
                  <a:lnTo>
                    <a:pt x="64770" y="391541"/>
                  </a:lnTo>
                  <a:lnTo>
                    <a:pt x="72009" y="391541"/>
                  </a:lnTo>
                  <a:lnTo>
                    <a:pt x="106553" y="412877"/>
                  </a:lnTo>
                  <a:lnTo>
                    <a:pt x="106553" y="428752"/>
                  </a:lnTo>
                  <a:lnTo>
                    <a:pt x="85026" y="463181"/>
                  </a:lnTo>
                  <a:lnTo>
                    <a:pt x="11049" y="536321"/>
                  </a:lnTo>
                  <a:lnTo>
                    <a:pt x="11049" y="554482"/>
                  </a:lnTo>
                  <a:lnTo>
                    <a:pt x="140462" y="554482"/>
                  </a:lnTo>
                  <a:lnTo>
                    <a:pt x="140462" y="529844"/>
                  </a:lnTo>
                  <a:close/>
                </a:path>
                <a:path w="363220" h="571500">
                  <a:moveTo>
                    <a:pt x="140462" y="163449"/>
                  </a:moveTo>
                  <a:lnTo>
                    <a:pt x="49403" y="163449"/>
                  </a:lnTo>
                  <a:lnTo>
                    <a:pt x="95758" y="121031"/>
                  </a:lnTo>
                  <a:lnTo>
                    <a:pt x="105562" y="110731"/>
                  </a:lnTo>
                  <a:lnTo>
                    <a:pt x="129552" y="78041"/>
                  </a:lnTo>
                  <a:lnTo>
                    <a:pt x="134493" y="56134"/>
                  </a:lnTo>
                  <a:lnTo>
                    <a:pt x="133985" y="48171"/>
                  </a:lnTo>
                  <a:lnTo>
                    <a:pt x="132524" y="40627"/>
                  </a:lnTo>
                  <a:lnTo>
                    <a:pt x="130098" y="33553"/>
                  </a:lnTo>
                  <a:lnTo>
                    <a:pt x="126746" y="26924"/>
                  </a:lnTo>
                  <a:lnTo>
                    <a:pt x="125488" y="25146"/>
                  </a:lnTo>
                  <a:lnTo>
                    <a:pt x="122453" y="20828"/>
                  </a:lnTo>
                  <a:lnTo>
                    <a:pt x="81229" y="457"/>
                  </a:lnTo>
                  <a:lnTo>
                    <a:pt x="72263" y="0"/>
                  </a:lnTo>
                  <a:lnTo>
                    <a:pt x="63106" y="533"/>
                  </a:lnTo>
                  <a:lnTo>
                    <a:pt x="26200" y="18008"/>
                  </a:lnTo>
                  <a:lnTo>
                    <a:pt x="9486" y="54343"/>
                  </a:lnTo>
                  <a:lnTo>
                    <a:pt x="9017" y="63627"/>
                  </a:lnTo>
                  <a:lnTo>
                    <a:pt x="37084" y="63627"/>
                  </a:lnTo>
                  <a:lnTo>
                    <a:pt x="37084" y="55499"/>
                  </a:lnTo>
                  <a:lnTo>
                    <a:pt x="38481" y="48768"/>
                  </a:lnTo>
                  <a:lnTo>
                    <a:pt x="41148" y="43307"/>
                  </a:lnTo>
                  <a:lnTo>
                    <a:pt x="43942" y="37846"/>
                  </a:lnTo>
                  <a:lnTo>
                    <a:pt x="47879" y="33401"/>
                  </a:lnTo>
                  <a:lnTo>
                    <a:pt x="53213" y="30099"/>
                  </a:lnTo>
                  <a:lnTo>
                    <a:pt x="58420" y="26797"/>
                  </a:lnTo>
                  <a:lnTo>
                    <a:pt x="64770" y="25146"/>
                  </a:lnTo>
                  <a:lnTo>
                    <a:pt x="72009" y="25146"/>
                  </a:lnTo>
                  <a:lnTo>
                    <a:pt x="106553" y="46609"/>
                  </a:lnTo>
                  <a:lnTo>
                    <a:pt x="106553" y="62357"/>
                  </a:lnTo>
                  <a:lnTo>
                    <a:pt x="85026" y="96786"/>
                  </a:lnTo>
                  <a:lnTo>
                    <a:pt x="11049" y="170053"/>
                  </a:lnTo>
                  <a:lnTo>
                    <a:pt x="11049" y="188214"/>
                  </a:lnTo>
                  <a:lnTo>
                    <a:pt x="140462" y="188214"/>
                  </a:lnTo>
                  <a:lnTo>
                    <a:pt x="140462" y="163449"/>
                  </a:lnTo>
                  <a:close/>
                </a:path>
                <a:path w="363220" h="571500">
                  <a:moveTo>
                    <a:pt x="200152" y="544449"/>
                  </a:moveTo>
                  <a:lnTo>
                    <a:pt x="200088" y="534289"/>
                  </a:lnTo>
                  <a:lnTo>
                    <a:pt x="198374" y="530098"/>
                  </a:lnTo>
                  <a:lnTo>
                    <a:pt x="194945" y="526669"/>
                  </a:lnTo>
                  <a:lnTo>
                    <a:pt x="191516" y="523113"/>
                  </a:lnTo>
                  <a:lnTo>
                    <a:pt x="187198" y="521335"/>
                  </a:lnTo>
                  <a:lnTo>
                    <a:pt x="176911" y="521335"/>
                  </a:lnTo>
                  <a:lnTo>
                    <a:pt x="172593" y="523113"/>
                  </a:lnTo>
                  <a:lnTo>
                    <a:pt x="169164" y="526669"/>
                  </a:lnTo>
                  <a:lnTo>
                    <a:pt x="165608" y="530098"/>
                  </a:lnTo>
                  <a:lnTo>
                    <a:pt x="163957" y="534289"/>
                  </a:lnTo>
                  <a:lnTo>
                    <a:pt x="163957" y="544449"/>
                  </a:lnTo>
                  <a:lnTo>
                    <a:pt x="165608" y="548767"/>
                  </a:lnTo>
                  <a:lnTo>
                    <a:pt x="172593" y="555752"/>
                  </a:lnTo>
                  <a:lnTo>
                    <a:pt x="176911" y="557530"/>
                  </a:lnTo>
                  <a:lnTo>
                    <a:pt x="187198" y="557530"/>
                  </a:lnTo>
                  <a:lnTo>
                    <a:pt x="191516" y="555752"/>
                  </a:lnTo>
                  <a:lnTo>
                    <a:pt x="194945" y="552196"/>
                  </a:lnTo>
                  <a:lnTo>
                    <a:pt x="198374" y="548767"/>
                  </a:lnTo>
                  <a:lnTo>
                    <a:pt x="200152" y="544449"/>
                  </a:lnTo>
                  <a:close/>
                </a:path>
                <a:path w="363220" h="571500">
                  <a:moveTo>
                    <a:pt x="200152" y="168021"/>
                  </a:moveTo>
                  <a:lnTo>
                    <a:pt x="198374" y="163830"/>
                  </a:lnTo>
                  <a:lnTo>
                    <a:pt x="194945" y="160274"/>
                  </a:lnTo>
                  <a:lnTo>
                    <a:pt x="191516" y="156845"/>
                  </a:lnTo>
                  <a:lnTo>
                    <a:pt x="187198" y="155067"/>
                  </a:lnTo>
                  <a:lnTo>
                    <a:pt x="176911" y="155067"/>
                  </a:lnTo>
                  <a:lnTo>
                    <a:pt x="172593" y="156718"/>
                  </a:lnTo>
                  <a:lnTo>
                    <a:pt x="169164" y="160274"/>
                  </a:lnTo>
                  <a:lnTo>
                    <a:pt x="165608" y="163703"/>
                  </a:lnTo>
                  <a:lnTo>
                    <a:pt x="163957" y="168021"/>
                  </a:lnTo>
                  <a:lnTo>
                    <a:pt x="163957" y="178181"/>
                  </a:lnTo>
                  <a:lnTo>
                    <a:pt x="165608" y="182372"/>
                  </a:lnTo>
                  <a:lnTo>
                    <a:pt x="172593" y="189357"/>
                  </a:lnTo>
                  <a:lnTo>
                    <a:pt x="176911" y="191135"/>
                  </a:lnTo>
                  <a:lnTo>
                    <a:pt x="187198" y="191135"/>
                  </a:lnTo>
                  <a:lnTo>
                    <a:pt x="191516" y="189357"/>
                  </a:lnTo>
                  <a:lnTo>
                    <a:pt x="194945" y="185928"/>
                  </a:lnTo>
                  <a:lnTo>
                    <a:pt x="198374" y="182372"/>
                  </a:lnTo>
                  <a:lnTo>
                    <a:pt x="200088" y="178181"/>
                  </a:lnTo>
                  <a:lnTo>
                    <a:pt x="200152" y="168021"/>
                  </a:lnTo>
                  <a:close/>
                </a:path>
                <a:path w="363220" h="571500">
                  <a:moveTo>
                    <a:pt x="287274" y="4445"/>
                  </a:moveTo>
                  <a:lnTo>
                    <a:pt x="221996" y="4445"/>
                  </a:lnTo>
                  <a:lnTo>
                    <a:pt x="221996" y="29337"/>
                  </a:lnTo>
                  <a:lnTo>
                    <a:pt x="259207" y="29337"/>
                  </a:lnTo>
                  <a:lnTo>
                    <a:pt x="259207" y="188214"/>
                  </a:lnTo>
                  <a:lnTo>
                    <a:pt x="287274" y="188214"/>
                  </a:lnTo>
                  <a:lnTo>
                    <a:pt x="287274" y="4445"/>
                  </a:lnTo>
                  <a:close/>
                </a:path>
                <a:path w="363220" h="571500">
                  <a:moveTo>
                    <a:pt x="316992" y="192532"/>
                  </a:moveTo>
                  <a:lnTo>
                    <a:pt x="0" y="192532"/>
                  </a:lnTo>
                  <a:lnTo>
                    <a:pt x="0" y="204724"/>
                  </a:lnTo>
                  <a:lnTo>
                    <a:pt x="316992" y="204724"/>
                  </a:lnTo>
                  <a:lnTo>
                    <a:pt x="316992" y="192532"/>
                  </a:lnTo>
                  <a:close/>
                </a:path>
                <a:path w="363220" h="571500">
                  <a:moveTo>
                    <a:pt x="352298" y="529844"/>
                  </a:moveTo>
                  <a:lnTo>
                    <a:pt x="261239" y="529844"/>
                  </a:lnTo>
                  <a:lnTo>
                    <a:pt x="307594" y="487426"/>
                  </a:lnTo>
                  <a:lnTo>
                    <a:pt x="317398" y="477050"/>
                  </a:lnTo>
                  <a:lnTo>
                    <a:pt x="341388" y="444322"/>
                  </a:lnTo>
                  <a:lnTo>
                    <a:pt x="346329" y="422529"/>
                  </a:lnTo>
                  <a:lnTo>
                    <a:pt x="345821" y="414566"/>
                  </a:lnTo>
                  <a:lnTo>
                    <a:pt x="344360" y="407022"/>
                  </a:lnTo>
                  <a:lnTo>
                    <a:pt x="341934" y="399948"/>
                  </a:lnTo>
                  <a:lnTo>
                    <a:pt x="338582" y="393319"/>
                  </a:lnTo>
                  <a:lnTo>
                    <a:pt x="337324" y="391541"/>
                  </a:lnTo>
                  <a:lnTo>
                    <a:pt x="334289" y="387223"/>
                  </a:lnTo>
                  <a:lnTo>
                    <a:pt x="293065" y="366826"/>
                  </a:lnTo>
                  <a:lnTo>
                    <a:pt x="284099" y="366395"/>
                  </a:lnTo>
                  <a:lnTo>
                    <a:pt x="274942" y="366928"/>
                  </a:lnTo>
                  <a:lnTo>
                    <a:pt x="238036" y="384390"/>
                  </a:lnTo>
                  <a:lnTo>
                    <a:pt x="221322" y="420687"/>
                  </a:lnTo>
                  <a:lnTo>
                    <a:pt x="220853" y="429895"/>
                  </a:lnTo>
                  <a:lnTo>
                    <a:pt x="248920" y="429895"/>
                  </a:lnTo>
                  <a:lnTo>
                    <a:pt x="248920" y="421894"/>
                  </a:lnTo>
                  <a:lnTo>
                    <a:pt x="250317" y="415163"/>
                  </a:lnTo>
                  <a:lnTo>
                    <a:pt x="252984" y="409702"/>
                  </a:lnTo>
                  <a:lnTo>
                    <a:pt x="255778" y="404241"/>
                  </a:lnTo>
                  <a:lnTo>
                    <a:pt x="259715" y="399796"/>
                  </a:lnTo>
                  <a:lnTo>
                    <a:pt x="265049" y="396494"/>
                  </a:lnTo>
                  <a:lnTo>
                    <a:pt x="270256" y="393192"/>
                  </a:lnTo>
                  <a:lnTo>
                    <a:pt x="276606" y="391541"/>
                  </a:lnTo>
                  <a:lnTo>
                    <a:pt x="283845" y="391541"/>
                  </a:lnTo>
                  <a:lnTo>
                    <a:pt x="318389" y="412877"/>
                  </a:lnTo>
                  <a:lnTo>
                    <a:pt x="318389" y="428752"/>
                  </a:lnTo>
                  <a:lnTo>
                    <a:pt x="296862" y="463181"/>
                  </a:lnTo>
                  <a:lnTo>
                    <a:pt x="222885" y="536321"/>
                  </a:lnTo>
                  <a:lnTo>
                    <a:pt x="222885" y="554482"/>
                  </a:lnTo>
                  <a:lnTo>
                    <a:pt x="352298" y="554482"/>
                  </a:lnTo>
                  <a:lnTo>
                    <a:pt x="352298" y="529844"/>
                  </a:lnTo>
                  <a:close/>
                </a:path>
                <a:path w="363220" h="571500">
                  <a:moveTo>
                    <a:pt x="362712" y="558927"/>
                  </a:moveTo>
                  <a:lnTo>
                    <a:pt x="0" y="558927"/>
                  </a:lnTo>
                  <a:lnTo>
                    <a:pt x="0" y="571119"/>
                  </a:lnTo>
                  <a:lnTo>
                    <a:pt x="362712" y="571119"/>
                  </a:lnTo>
                  <a:lnTo>
                    <a:pt x="362712" y="558927"/>
                  </a:lnTo>
                  <a:close/>
                </a:path>
              </a:pathLst>
            </a:custGeom>
            <a:solidFill>
              <a:srgbClr val="4242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9709" y="4605020"/>
              <a:ext cx="2167255" cy="542925"/>
            </a:xfrm>
            <a:custGeom>
              <a:avLst/>
              <a:gdLst/>
              <a:ahLst/>
              <a:cxnLst/>
              <a:rect l="l" t="t" r="r" b="b"/>
              <a:pathLst>
                <a:path w="2167254" h="542925">
                  <a:moveTo>
                    <a:pt x="148082" y="442595"/>
                  </a:moveTo>
                  <a:lnTo>
                    <a:pt x="147218" y="435749"/>
                  </a:lnTo>
                  <a:lnTo>
                    <a:pt x="144653" y="429666"/>
                  </a:lnTo>
                  <a:lnTo>
                    <a:pt x="144322" y="429260"/>
                  </a:lnTo>
                  <a:lnTo>
                    <a:pt x="140360" y="424370"/>
                  </a:lnTo>
                  <a:lnTo>
                    <a:pt x="134366" y="419862"/>
                  </a:lnTo>
                  <a:lnTo>
                    <a:pt x="127025" y="416293"/>
                  </a:lnTo>
                  <a:lnTo>
                    <a:pt x="126746" y="416217"/>
                  </a:lnTo>
                  <a:lnTo>
                    <a:pt x="126746" y="438912"/>
                  </a:lnTo>
                  <a:lnTo>
                    <a:pt x="126746" y="446278"/>
                  </a:lnTo>
                  <a:lnTo>
                    <a:pt x="124333" y="449453"/>
                  </a:lnTo>
                  <a:lnTo>
                    <a:pt x="114681" y="454279"/>
                  </a:lnTo>
                  <a:lnTo>
                    <a:pt x="107950" y="455549"/>
                  </a:lnTo>
                  <a:lnTo>
                    <a:pt x="90932" y="455549"/>
                  </a:lnTo>
                  <a:lnTo>
                    <a:pt x="84201" y="454279"/>
                  </a:lnTo>
                  <a:lnTo>
                    <a:pt x="79502" y="451866"/>
                  </a:lnTo>
                  <a:lnTo>
                    <a:pt x="74676" y="449453"/>
                  </a:lnTo>
                  <a:lnTo>
                    <a:pt x="72263" y="446278"/>
                  </a:lnTo>
                  <a:lnTo>
                    <a:pt x="72263" y="438912"/>
                  </a:lnTo>
                  <a:lnTo>
                    <a:pt x="74676" y="435737"/>
                  </a:lnTo>
                  <a:lnTo>
                    <a:pt x="79502" y="433070"/>
                  </a:lnTo>
                  <a:lnTo>
                    <a:pt x="84328" y="430530"/>
                  </a:lnTo>
                  <a:lnTo>
                    <a:pt x="90932" y="429260"/>
                  </a:lnTo>
                  <a:lnTo>
                    <a:pt x="107950" y="429260"/>
                  </a:lnTo>
                  <a:lnTo>
                    <a:pt x="114681" y="430530"/>
                  </a:lnTo>
                  <a:lnTo>
                    <a:pt x="119507" y="433197"/>
                  </a:lnTo>
                  <a:lnTo>
                    <a:pt x="124333" y="435749"/>
                  </a:lnTo>
                  <a:lnTo>
                    <a:pt x="99441" y="411734"/>
                  </a:lnTo>
                  <a:lnTo>
                    <a:pt x="89319" y="412242"/>
                  </a:lnTo>
                  <a:lnTo>
                    <a:pt x="54114" y="429552"/>
                  </a:lnTo>
                  <a:lnTo>
                    <a:pt x="50673" y="442595"/>
                  </a:lnTo>
                  <a:lnTo>
                    <a:pt x="51536" y="449453"/>
                  </a:lnTo>
                  <a:lnTo>
                    <a:pt x="89382" y="472579"/>
                  </a:lnTo>
                  <a:lnTo>
                    <a:pt x="99441" y="473075"/>
                  </a:lnTo>
                  <a:lnTo>
                    <a:pt x="109461" y="472579"/>
                  </a:lnTo>
                  <a:lnTo>
                    <a:pt x="144551" y="455549"/>
                  </a:lnTo>
                  <a:lnTo>
                    <a:pt x="147218" y="449440"/>
                  </a:lnTo>
                  <a:lnTo>
                    <a:pt x="148082" y="442595"/>
                  </a:lnTo>
                  <a:close/>
                </a:path>
                <a:path w="2167254" h="542925">
                  <a:moveTo>
                    <a:pt x="151638" y="7239"/>
                  </a:moveTo>
                  <a:lnTo>
                    <a:pt x="129667" y="7239"/>
                  </a:lnTo>
                  <a:lnTo>
                    <a:pt x="129667" y="26416"/>
                  </a:lnTo>
                  <a:lnTo>
                    <a:pt x="129667" y="44323"/>
                  </a:lnTo>
                  <a:lnTo>
                    <a:pt x="129667" y="60325"/>
                  </a:lnTo>
                  <a:lnTo>
                    <a:pt x="33528" y="60325"/>
                  </a:lnTo>
                  <a:lnTo>
                    <a:pt x="33528" y="44323"/>
                  </a:lnTo>
                  <a:lnTo>
                    <a:pt x="129667" y="44323"/>
                  </a:lnTo>
                  <a:lnTo>
                    <a:pt x="129667" y="26416"/>
                  </a:lnTo>
                  <a:lnTo>
                    <a:pt x="33528" y="26416"/>
                  </a:lnTo>
                  <a:lnTo>
                    <a:pt x="33528" y="7239"/>
                  </a:lnTo>
                  <a:lnTo>
                    <a:pt x="11430" y="7239"/>
                  </a:lnTo>
                  <a:lnTo>
                    <a:pt x="11430" y="78867"/>
                  </a:lnTo>
                  <a:lnTo>
                    <a:pt x="151638" y="78867"/>
                  </a:lnTo>
                  <a:lnTo>
                    <a:pt x="151638" y="60325"/>
                  </a:lnTo>
                  <a:lnTo>
                    <a:pt x="151638" y="44323"/>
                  </a:lnTo>
                  <a:lnTo>
                    <a:pt x="151638" y="26416"/>
                  </a:lnTo>
                  <a:lnTo>
                    <a:pt x="151638" y="7239"/>
                  </a:lnTo>
                  <a:close/>
                </a:path>
                <a:path w="2167254" h="542925">
                  <a:moveTo>
                    <a:pt x="154940" y="148336"/>
                  </a:moveTo>
                  <a:lnTo>
                    <a:pt x="33655" y="148336"/>
                  </a:lnTo>
                  <a:lnTo>
                    <a:pt x="33655" y="120904"/>
                  </a:lnTo>
                  <a:lnTo>
                    <a:pt x="11049" y="120904"/>
                  </a:lnTo>
                  <a:lnTo>
                    <a:pt x="11049" y="167640"/>
                  </a:lnTo>
                  <a:lnTo>
                    <a:pt x="154940" y="167640"/>
                  </a:lnTo>
                  <a:lnTo>
                    <a:pt x="154940" y="148336"/>
                  </a:lnTo>
                  <a:close/>
                </a:path>
                <a:path w="2167254" h="542925">
                  <a:moveTo>
                    <a:pt x="155575" y="389001"/>
                  </a:moveTo>
                  <a:lnTo>
                    <a:pt x="110744" y="389001"/>
                  </a:lnTo>
                  <a:lnTo>
                    <a:pt x="110744" y="372618"/>
                  </a:lnTo>
                  <a:lnTo>
                    <a:pt x="88265" y="372618"/>
                  </a:lnTo>
                  <a:lnTo>
                    <a:pt x="88265" y="389001"/>
                  </a:lnTo>
                  <a:lnTo>
                    <a:pt x="43434" y="389001"/>
                  </a:lnTo>
                  <a:lnTo>
                    <a:pt x="43434" y="407162"/>
                  </a:lnTo>
                  <a:lnTo>
                    <a:pt x="155575" y="407162"/>
                  </a:lnTo>
                  <a:lnTo>
                    <a:pt x="155575" y="389001"/>
                  </a:lnTo>
                  <a:close/>
                </a:path>
                <a:path w="2167254" h="542925">
                  <a:moveTo>
                    <a:pt x="163195" y="91059"/>
                  </a:moveTo>
                  <a:lnTo>
                    <a:pt x="0" y="91059"/>
                  </a:lnTo>
                  <a:lnTo>
                    <a:pt x="0" y="110236"/>
                  </a:lnTo>
                  <a:lnTo>
                    <a:pt x="70231" y="110236"/>
                  </a:lnTo>
                  <a:lnTo>
                    <a:pt x="70231" y="135001"/>
                  </a:lnTo>
                  <a:lnTo>
                    <a:pt x="92710" y="135001"/>
                  </a:lnTo>
                  <a:lnTo>
                    <a:pt x="92710" y="110236"/>
                  </a:lnTo>
                  <a:lnTo>
                    <a:pt x="163195" y="110236"/>
                  </a:lnTo>
                  <a:lnTo>
                    <a:pt x="163195" y="91059"/>
                  </a:lnTo>
                  <a:close/>
                </a:path>
                <a:path w="2167254" h="542925">
                  <a:moveTo>
                    <a:pt x="194437" y="507873"/>
                  </a:moveTo>
                  <a:lnTo>
                    <a:pt x="171196" y="483171"/>
                  </a:lnTo>
                  <a:lnTo>
                    <a:pt x="171196" y="504063"/>
                  </a:lnTo>
                  <a:lnTo>
                    <a:pt x="171196" y="511937"/>
                  </a:lnTo>
                  <a:lnTo>
                    <a:pt x="124460" y="520700"/>
                  </a:lnTo>
                  <a:lnTo>
                    <a:pt x="114236" y="520496"/>
                  </a:lnTo>
                  <a:lnTo>
                    <a:pt x="77978" y="511937"/>
                  </a:lnTo>
                  <a:lnTo>
                    <a:pt x="77978" y="504063"/>
                  </a:lnTo>
                  <a:lnTo>
                    <a:pt x="124460" y="495300"/>
                  </a:lnTo>
                  <a:lnTo>
                    <a:pt x="134721" y="495515"/>
                  </a:lnTo>
                  <a:lnTo>
                    <a:pt x="171196" y="504063"/>
                  </a:lnTo>
                  <a:lnTo>
                    <a:pt x="171196" y="483171"/>
                  </a:lnTo>
                  <a:lnTo>
                    <a:pt x="164871" y="481291"/>
                  </a:lnTo>
                  <a:lnTo>
                    <a:pt x="152946" y="479069"/>
                  </a:lnTo>
                  <a:lnTo>
                    <a:pt x="139484" y="477723"/>
                  </a:lnTo>
                  <a:lnTo>
                    <a:pt x="124460" y="477266"/>
                  </a:lnTo>
                  <a:lnTo>
                    <a:pt x="109499" y="477723"/>
                  </a:lnTo>
                  <a:lnTo>
                    <a:pt x="65366" y="488569"/>
                  </a:lnTo>
                  <a:lnTo>
                    <a:pt x="54610" y="507873"/>
                  </a:lnTo>
                  <a:lnTo>
                    <a:pt x="55803" y="515569"/>
                  </a:lnTo>
                  <a:lnTo>
                    <a:pt x="96177" y="536930"/>
                  </a:lnTo>
                  <a:lnTo>
                    <a:pt x="124460" y="538734"/>
                  </a:lnTo>
                  <a:lnTo>
                    <a:pt x="139407" y="538289"/>
                  </a:lnTo>
                  <a:lnTo>
                    <a:pt x="183553" y="527367"/>
                  </a:lnTo>
                  <a:lnTo>
                    <a:pt x="190322" y="520700"/>
                  </a:lnTo>
                  <a:lnTo>
                    <a:pt x="193192" y="515569"/>
                  </a:lnTo>
                  <a:lnTo>
                    <a:pt x="193306" y="514985"/>
                  </a:lnTo>
                  <a:lnTo>
                    <a:pt x="194437" y="507873"/>
                  </a:lnTo>
                  <a:close/>
                </a:path>
                <a:path w="2167254" h="542925">
                  <a:moveTo>
                    <a:pt x="214630" y="395097"/>
                  </a:moveTo>
                  <a:lnTo>
                    <a:pt x="192151" y="395097"/>
                  </a:lnTo>
                  <a:lnTo>
                    <a:pt x="192151" y="375539"/>
                  </a:lnTo>
                  <a:lnTo>
                    <a:pt x="169926" y="375539"/>
                  </a:lnTo>
                  <a:lnTo>
                    <a:pt x="169926" y="476123"/>
                  </a:lnTo>
                  <a:lnTo>
                    <a:pt x="192151" y="476123"/>
                  </a:lnTo>
                  <a:lnTo>
                    <a:pt x="192151" y="449961"/>
                  </a:lnTo>
                  <a:lnTo>
                    <a:pt x="214630" y="449961"/>
                  </a:lnTo>
                  <a:lnTo>
                    <a:pt x="214630" y="430784"/>
                  </a:lnTo>
                  <a:lnTo>
                    <a:pt x="192151" y="430784"/>
                  </a:lnTo>
                  <a:lnTo>
                    <a:pt x="192151" y="414528"/>
                  </a:lnTo>
                  <a:lnTo>
                    <a:pt x="214630" y="414528"/>
                  </a:lnTo>
                  <a:lnTo>
                    <a:pt x="214630" y="395097"/>
                  </a:lnTo>
                  <a:close/>
                </a:path>
                <a:path w="2167254" h="542925">
                  <a:moveTo>
                    <a:pt x="297688" y="86233"/>
                  </a:moveTo>
                  <a:lnTo>
                    <a:pt x="271348" y="66167"/>
                  </a:lnTo>
                  <a:lnTo>
                    <a:pt x="248031" y="48387"/>
                  </a:lnTo>
                  <a:lnTo>
                    <a:pt x="250952" y="39585"/>
                  </a:lnTo>
                  <a:lnTo>
                    <a:pt x="253060" y="30086"/>
                  </a:lnTo>
                  <a:lnTo>
                    <a:pt x="254330" y="19913"/>
                  </a:lnTo>
                  <a:lnTo>
                    <a:pt x="254762" y="9017"/>
                  </a:lnTo>
                  <a:lnTo>
                    <a:pt x="232410" y="7620"/>
                  </a:lnTo>
                  <a:lnTo>
                    <a:pt x="231978" y="17284"/>
                  </a:lnTo>
                  <a:lnTo>
                    <a:pt x="230860" y="26454"/>
                  </a:lnTo>
                  <a:lnTo>
                    <a:pt x="215252" y="63614"/>
                  </a:lnTo>
                  <a:lnTo>
                    <a:pt x="184531" y="82042"/>
                  </a:lnTo>
                  <a:lnTo>
                    <a:pt x="184531" y="102489"/>
                  </a:lnTo>
                  <a:lnTo>
                    <a:pt x="224167" y="85217"/>
                  </a:lnTo>
                  <a:lnTo>
                    <a:pt x="239395" y="66167"/>
                  </a:lnTo>
                  <a:lnTo>
                    <a:pt x="284988" y="101092"/>
                  </a:lnTo>
                  <a:lnTo>
                    <a:pt x="297688" y="86233"/>
                  </a:lnTo>
                  <a:close/>
                </a:path>
                <a:path w="2167254" h="542925">
                  <a:moveTo>
                    <a:pt x="338328" y="112141"/>
                  </a:moveTo>
                  <a:lnTo>
                    <a:pt x="197231" y="112141"/>
                  </a:lnTo>
                  <a:lnTo>
                    <a:pt x="197231" y="131826"/>
                  </a:lnTo>
                  <a:lnTo>
                    <a:pt x="315595" y="131826"/>
                  </a:lnTo>
                  <a:lnTo>
                    <a:pt x="315595" y="169545"/>
                  </a:lnTo>
                  <a:lnTo>
                    <a:pt x="338328" y="169545"/>
                  </a:lnTo>
                  <a:lnTo>
                    <a:pt x="338328" y="112141"/>
                  </a:lnTo>
                  <a:close/>
                </a:path>
                <a:path w="2167254" h="542925">
                  <a:moveTo>
                    <a:pt x="338328" y="6223"/>
                  </a:moveTo>
                  <a:lnTo>
                    <a:pt x="315976" y="6223"/>
                  </a:lnTo>
                  <a:lnTo>
                    <a:pt x="315976" y="35433"/>
                  </a:lnTo>
                  <a:lnTo>
                    <a:pt x="277495" y="35433"/>
                  </a:lnTo>
                  <a:lnTo>
                    <a:pt x="277495" y="55753"/>
                  </a:lnTo>
                  <a:lnTo>
                    <a:pt x="315976" y="55753"/>
                  </a:lnTo>
                  <a:lnTo>
                    <a:pt x="315976" y="107061"/>
                  </a:lnTo>
                  <a:lnTo>
                    <a:pt x="338328" y="107061"/>
                  </a:lnTo>
                  <a:lnTo>
                    <a:pt x="338328" y="6223"/>
                  </a:lnTo>
                  <a:close/>
                </a:path>
                <a:path w="2167254" h="542925">
                  <a:moveTo>
                    <a:pt x="377952" y="449580"/>
                  </a:moveTo>
                  <a:lnTo>
                    <a:pt x="376758" y="442087"/>
                  </a:lnTo>
                  <a:lnTo>
                    <a:pt x="373761" y="436626"/>
                  </a:lnTo>
                  <a:lnTo>
                    <a:pt x="373202" y="435597"/>
                  </a:lnTo>
                  <a:lnTo>
                    <a:pt x="367284" y="430136"/>
                  </a:lnTo>
                  <a:lnTo>
                    <a:pt x="359029" y="425704"/>
                  </a:lnTo>
                  <a:lnTo>
                    <a:pt x="355219" y="424408"/>
                  </a:lnTo>
                  <a:lnTo>
                    <a:pt x="355219" y="445643"/>
                  </a:lnTo>
                  <a:lnTo>
                    <a:pt x="355219" y="453517"/>
                  </a:lnTo>
                  <a:lnTo>
                    <a:pt x="309880" y="462534"/>
                  </a:lnTo>
                  <a:lnTo>
                    <a:pt x="299948" y="462318"/>
                  </a:lnTo>
                  <a:lnTo>
                    <a:pt x="264541" y="453517"/>
                  </a:lnTo>
                  <a:lnTo>
                    <a:pt x="264541" y="445643"/>
                  </a:lnTo>
                  <a:lnTo>
                    <a:pt x="309880" y="436626"/>
                  </a:lnTo>
                  <a:lnTo>
                    <a:pt x="319798" y="436854"/>
                  </a:lnTo>
                  <a:lnTo>
                    <a:pt x="355219" y="445643"/>
                  </a:lnTo>
                  <a:lnTo>
                    <a:pt x="355219" y="424408"/>
                  </a:lnTo>
                  <a:lnTo>
                    <a:pt x="348881" y="422224"/>
                  </a:lnTo>
                  <a:lnTo>
                    <a:pt x="337312" y="419773"/>
                  </a:lnTo>
                  <a:lnTo>
                    <a:pt x="324307" y="418312"/>
                  </a:lnTo>
                  <a:lnTo>
                    <a:pt x="309880" y="417830"/>
                  </a:lnTo>
                  <a:lnTo>
                    <a:pt x="295440" y="418312"/>
                  </a:lnTo>
                  <a:lnTo>
                    <a:pt x="252361" y="430136"/>
                  </a:lnTo>
                  <a:lnTo>
                    <a:pt x="241808" y="449580"/>
                  </a:lnTo>
                  <a:lnTo>
                    <a:pt x="242989" y="457085"/>
                  </a:lnTo>
                  <a:lnTo>
                    <a:pt x="282448" y="479475"/>
                  </a:lnTo>
                  <a:lnTo>
                    <a:pt x="309880" y="481457"/>
                  </a:lnTo>
                  <a:lnTo>
                    <a:pt x="324231" y="480961"/>
                  </a:lnTo>
                  <a:lnTo>
                    <a:pt x="367233" y="469087"/>
                  </a:lnTo>
                  <a:lnTo>
                    <a:pt x="373761" y="462534"/>
                  </a:lnTo>
                  <a:lnTo>
                    <a:pt x="376758" y="457085"/>
                  </a:lnTo>
                  <a:lnTo>
                    <a:pt x="377952" y="449580"/>
                  </a:lnTo>
                  <a:close/>
                </a:path>
                <a:path w="2167254" h="542925">
                  <a:moveTo>
                    <a:pt x="385445" y="391541"/>
                  </a:moveTo>
                  <a:lnTo>
                    <a:pt x="321056" y="391541"/>
                  </a:lnTo>
                  <a:lnTo>
                    <a:pt x="321056" y="371729"/>
                  </a:lnTo>
                  <a:lnTo>
                    <a:pt x="298196" y="371729"/>
                  </a:lnTo>
                  <a:lnTo>
                    <a:pt x="298196" y="391541"/>
                  </a:lnTo>
                  <a:lnTo>
                    <a:pt x="234315" y="391541"/>
                  </a:lnTo>
                  <a:lnTo>
                    <a:pt x="234315" y="411099"/>
                  </a:lnTo>
                  <a:lnTo>
                    <a:pt x="385445" y="411099"/>
                  </a:lnTo>
                  <a:lnTo>
                    <a:pt x="385445" y="391541"/>
                  </a:lnTo>
                  <a:close/>
                </a:path>
                <a:path w="2167254" h="542925">
                  <a:moveTo>
                    <a:pt x="391541" y="488823"/>
                  </a:moveTo>
                  <a:lnTo>
                    <a:pt x="228346" y="488823"/>
                  </a:lnTo>
                  <a:lnTo>
                    <a:pt x="228346" y="508889"/>
                  </a:lnTo>
                  <a:lnTo>
                    <a:pt x="298450" y="508889"/>
                  </a:lnTo>
                  <a:lnTo>
                    <a:pt x="298450" y="542544"/>
                  </a:lnTo>
                  <a:lnTo>
                    <a:pt x="321056" y="542544"/>
                  </a:lnTo>
                  <a:lnTo>
                    <a:pt x="321056" y="508889"/>
                  </a:lnTo>
                  <a:lnTo>
                    <a:pt x="391541" y="508889"/>
                  </a:lnTo>
                  <a:lnTo>
                    <a:pt x="391541" y="488823"/>
                  </a:lnTo>
                  <a:close/>
                </a:path>
                <a:path w="2167254" h="542925">
                  <a:moveTo>
                    <a:pt x="522351" y="36322"/>
                  </a:moveTo>
                  <a:lnTo>
                    <a:pt x="499491" y="12179"/>
                  </a:lnTo>
                  <a:lnTo>
                    <a:pt x="499491" y="32385"/>
                  </a:lnTo>
                  <a:lnTo>
                    <a:pt x="499491" y="40513"/>
                  </a:lnTo>
                  <a:lnTo>
                    <a:pt x="460933" y="49314"/>
                  </a:lnTo>
                  <a:lnTo>
                    <a:pt x="450342" y="49530"/>
                  </a:lnTo>
                  <a:lnTo>
                    <a:pt x="439661" y="49314"/>
                  </a:lnTo>
                  <a:lnTo>
                    <a:pt x="401193" y="40513"/>
                  </a:lnTo>
                  <a:lnTo>
                    <a:pt x="401193" y="32385"/>
                  </a:lnTo>
                  <a:lnTo>
                    <a:pt x="439762" y="23609"/>
                  </a:lnTo>
                  <a:lnTo>
                    <a:pt x="450342" y="23368"/>
                  </a:lnTo>
                  <a:lnTo>
                    <a:pt x="460857" y="23609"/>
                  </a:lnTo>
                  <a:lnTo>
                    <a:pt x="499491" y="32385"/>
                  </a:lnTo>
                  <a:lnTo>
                    <a:pt x="499491" y="12179"/>
                  </a:lnTo>
                  <a:lnTo>
                    <a:pt x="491337" y="9791"/>
                  </a:lnTo>
                  <a:lnTo>
                    <a:pt x="479107" y="7531"/>
                  </a:lnTo>
                  <a:lnTo>
                    <a:pt x="465429" y="6172"/>
                  </a:lnTo>
                  <a:lnTo>
                    <a:pt x="450342" y="5715"/>
                  </a:lnTo>
                  <a:lnTo>
                    <a:pt x="435165" y="6172"/>
                  </a:lnTo>
                  <a:lnTo>
                    <a:pt x="389636" y="17145"/>
                  </a:lnTo>
                  <a:lnTo>
                    <a:pt x="378333" y="36322"/>
                  </a:lnTo>
                  <a:lnTo>
                    <a:pt x="379590" y="44018"/>
                  </a:lnTo>
                  <a:lnTo>
                    <a:pt x="421462" y="65633"/>
                  </a:lnTo>
                  <a:lnTo>
                    <a:pt x="450342" y="67437"/>
                  </a:lnTo>
                  <a:lnTo>
                    <a:pt x="465505" y="66992"/>
                  </a:lnTo>
                  <a:lnTo>
                    <a:pt x="510984" y="55880"/>
                  </a:lnTo>
                  <a:lnTo>
                    <a:pt x="521081" y="44018"/>
                  </a:lnTo>
                  <a:lnTo>
                    <a:pt x="522351" y="36322"/>
                  </a:lnTo>
                  <a:close/>
                </a:path>
                <a:path w="2167254" h="542925">
                  <a:moveTo>
                    <a:pt x="523748" y="150114"/>
                  </a:moveTo>
                  <a:lnTo>
                    <a:pt x="401701" y="150114"/>
                  </a:lnTo>
                  <a:lnTo>
                    <a:pt x="401701" y="142621"/>
                  </a:lnTo>
                  <a:lnTo>
                    <a:pt x="520954" y="142621"/>
                  </a:lnTo>
                  <a:lnTo>
                    <a:pt x="520954" y="100711"/>
                  </a:lnTo>
                  <a:lnTo>
                    <a:pt x="379476" y="100711"/>
                  </a:lnTo>
                  <a:lnTo>
                    <a:pt x="379476" y="118237"/>
                  </a:lnTo>
                  <a:lnTo>
                    <a:pt x="499110" y="118237"/>
                  </a:lnTo>
                  <a:lnTo>
                    <a:pt x="499110" y="125857"/>
                  </a:lnTo>
                  <a:lnTo>
                    <a:pt x="379857" y="125857"/>
                  </a:lnTo>
                  <a:lnTo>
                    <a:pt x="379857" y="167640"/>
                  </a:lnTo>
                  <a:lnTo>
                    <a:pt x="523748" y="167640"/>
                  </a:lnTo>
                  <a:lnTo>
                    <a:pt x="523748" y="150114"/>
                  </a:lnTo>
                  <a:close/>
                </a:path>
                <a:path w="2167254" h="542925">
                  <a:moveTo>
                    <a:pt x="532003" y="73660"/>
                  </a:moveTo>
                  <a:lnTo>
                    <a:pt x="368808" y="73660"/>
                  </a:lnTo>
                  <a:lnTo>
                    <a:pt x="368808" y="91821"/>
                  </a:lnTo>
                  <a:lnTo>
                    <a:pt x="532003" y="91821"/>
                  </a:lnTo>
                  <a:lnTo>
                    <a:pt x="532003" y="73660"/>
                  </a:lnTo>
                  <a:close/>
                </a:path>
                <a:path w="2167254" h="542925">
                  <a:moveTo>
                    <a:pt x="540131" y="381254"/>
                  </a:moveTo>
                  <a:lnTo>
                    <a:pt x="469646" y="381254"/>
                  </a:lnTo>
                  <a:lnTo>
                    <a:pt x="469646" y="401574"/>
                  </a:lnTo>
                  <a:lnTo>
                    <a:pt x="518414" y="401574"/>
                  </a:lnTo>
                  <a:lnTo>
                    <a:pt x="518414" y="426847"/>
                  </a:lnTo>
                  <a:lnTo>
                    <a:pt x="512572" y="469392"/>
                  </a:lnTo>
                  <a:lnTo>
                    <a:pt x="490410" y="501967"/>
                  </a:lnTo>
                  <a:lnTo>
                    <a:pt x="469646" y="508000"/>
                  </a:lnTo>
                  <a:lnTo>
                    <a:pt x="469646" y="528828"/>
                  </a:lnTo>
                  <a:lnTo>
                    <a:pt x="507238" y="515874"/>
                  </a:lnTo>
                  <a:lnTo>
                    <a:pt x="531495" y="479806"/>
                  </a:lnTo>
                  <a:lnTo>
                    <a:pt x="539584" y="440766"/>
                  </a:lnTo>
                  <a:lnTo>
                    <a:pt x="540092" y="426847"/>
                  </a:lnTo>
                  <a:lnTo>
                    <a:pt x="540131" y="381254"/>
                  </a:lnTo>
                  <a:close/>
                </a:path>
                <a:path w="2167254" h="542925">
                  <a:moveTo>
                    <a:pt x="623316" y="375539"/>
                  </a:moveTo>
                  <a:lnTo>
                    <a:pt x="601726" y="375539"/>
                  </a:lnTo>
                  <a:lnTo>
                    <a:pt x="601726" y="439928"/>
                  </a:lnTo>
                  <a:lnTo>
                    <a:pt x="578231" y="439928"/>
                  </a:lnTo>
                  <a:lnTo>
                    <a:pt x="578231" y="376428"/>
                  </a:lnTo>
                  <a:lnTo>
                    <a:pt x="556768" y="376428"/>
                  </a:lnTo>
                  <a:lnTo>
                    <a:pt x="556768" y="535940"/>
                  </a:lnTo>
                  <a:lnTo>
                    <a:pt x="578231" y="535940"/>
                  </a:lnTo>
                  <a:lnTo>
                    <a:pt x="578231" y="460883"/>
                  </a:lnTo>
                  <a:lnTo>
                    <a:pt x="601726" y="460883"/>
                  </a:lnTo>
                  <a:lnTo>
                    <a:pt x="601726" y="538734"/>
                  </a:lnTo>
                  <a:lnTo>
                    <a:pt x="623316" y="538734"/>
                  </a:lnTo>
                  <a:lnTo>
                    <a:pt x="623316" y="460883"/>
                  </a:lnTo>
                  <a:lnTo>
                    <a:pt x="623316" y="439928"/>
                  </a:lnTo>
                  <a:lnTo>
                    <a:pt x="623316" y="375539"/>
                  </a:lnTo>
                  <a:close/>
                </a:path>
                <a:path w="2167254" h="542925">
                  <a:moveTo>
                    <a:pt x="760095" y="141605"/>
                  </a:moveTo>
                  <a:lnTo>
                    <a:pt x="736854" y="119367"/>
                  </a:lnTo>
                  <a:lnTo>
                    <a:pt x="736854" y="138430"/>
                  </a:lnTo>
                  <a:lnTo>
                    <a:pt x="736854" y="144907"/>
                  </a:lnTo>
                  <a:lnTo>
                    <a:pt x="698271" y="152361"/>
                  </a:lnTo>
                  <a:lnTo>
                    <a:pt x="688086" y="152527"/>
                  </a:lnTo>
                  <a:lnTo>
                    <a:pt x="677887" y="152361"/>
                  </a:lnTo>
                  <a:lnTo>
                    <a:pt x="639318" y="144907"/>
                  </a:lnTo>
                  <a:lnTo>
                    <a:pt x="639318" y="138430"/>
                  </a:lnTo>
                  <a:lnTo>
                    <a:pt x="677976" y="131013"/>
                  </a:lnTo>
                  <a:lnTo>
                    <a:pt x="688086" y="130810"/>
                  </a:lnTo>
                  <a:lnTo>
                    <a:pt x="698119" y="131013"/>
                  </a:lnTo>
                  <a:lnTo>
                    <a:pt x="736854" y="138430"/>
                  </a:lnTo>
                  <a:lnTo>
                    <a:pt x="736854" y="119367"/>
                  </a:lnTo>
                  <a:lnTo>
                    <a:pt x="728954" y="117246"/>
                  </a:lnTo>
                  <a:lnTo>
                    <a:pt x="716737" y="115176"/>
                  </a:lnTo>
                  <a:lnTo>
                    <a:pt x="703097" y="113957"/>
                  </a:lnTo>
                  <a:lnTo>
                    <a:pt x="688086" y="113538"/>
                  </a:lnTo>
                  <a:lnTo>
                    <a:pt x="673049" y="113957"/>
                  </a:lnTo>
                  <a:lnTo>
                    <a:pt x="627430" y="123990"/>
                  </a:lnTo>
                  <a:lnTo>
                    <a:pt x="616077" y="141605"/>
                  </a:lnTo>
                  <a:lnTo>
                    <a:pt x="617334" y="148615"/>
                  </a:lnTo>
                  <a:lnTo>
                    <a:pt x="659422" y="168402"/>
                  </a:lnTo>
                  <a:lnTo>
                    <a:pt x="688086" y="170053"/>
                  </a:lnTo>
                  <a:lnTo>
                    <a:pt x="703033" y="169646"/>
                  </a:lnTo>
                  <a:lnTo>
                    <a:pt x="748626" y="159473"/>
                  </a:lnTo>
                  <a:lnTo>
                    <a:pt x="756285" y="152527"/>
                  </a:lnTo>
                  <a:lnTo>
                    <a:pt x="758812" y="148615"/>
                  </a:lnTo>
                  <a:lnTo>
                    <a:pt x="760095" y="141605"/>
                  </a:lnTo>
                  <a:close/>
                </a:path>
                <a:path w="2167254" h="542925">
                  <a:moveTo>
                    <a:pt x="763778" y="459232"/>
                  </a:moveTo>
                  <a:lnTo>
                    <a:pt x="737196" y="437769"/>
                  </a:lnTo>
                  <a:lnTo>
                    <a:pt x="714248" y="419227"/>
                  </a:lnTo>
                  <a:lnTo>
                    <a:pt x="717219" y="410159"/>
                  </a:lnTo>
                  <a:lnTo>
                    <a:pt x="719328" y="400304"/>
                  </a:lnTo>
                  <a:lnTo>
                    <a:pt x="720559" y="389699"/>
                  </a:lnTo>
                  <a:lnTo>
                    <a:pt x="720979" y="378333"/>
                  </a:lnTo>
                  <a:lnTo>
                    <a:pt x="698754" y="376809"/>
                  </a:lnTo>
                  <a:lnTo>
                    <a:pt x="698296" y="387007"/>
                  </a:lnTo>
                  <a:lnTo>
                    <a:pt x="697141" y="396621"/>
                  </a:lnTo>
                  <a:lnTo>
                    <a:pt x="681634" y="435508"/>
                  </a:lnTo>
                  <a:lnTo>
                    <a:pt x="650875" y="454660"/>
                  </a:lnTo>
                  <a:lnTo>
                    <a:pt x="650875" y="475361"/>
                  </a:lnTo>
                  <a:lnTo>
                    <a:pt x="690460" y="457441"/>
                  </a:lnTo>
                  <a:lnTo>
                    <a:pt x="705739" y="437769"/>
                  </a:lnTo>
                  <a:lnTo>
                    <a:pt x="750570" y="474345"/>
                  </a:lnTo>
                  <a:lnTo>
                    <a:pt x="763778" y="459232"/>
                  </a:lnTo>
                  <a:close/>
                </a:path>
                <a:path w="2167254" h="542925">
                  <a:moveTo>
                    <a:pt x="769747" y="88138"/>
                  </a:moveTo>
                  <a:lnTo>
                    <a:pt x="699135" y="88138"/>
                  </a:lnTo>
                  <a:lnTo>
                    <a:pt x="699135" y="77724"/>
                  </a:lnTo>
                  <a:lnTo>
                    <a:pt x="760603" y="77724"/>
                  </a:lnTo>
                  <a:lnTo>
                    <a:pt x="760603" y="60198"/>
                  </a:lnTo>
                  <a:lnTo>
                    <a:pt x="640461" y="60198"/>
                  </a:lnTo>
                  <a:lnTo>
                    <a:pt x="640461" y="51435"/>
                  </a:lnTo>
                  <a:lnTo>
                    <a:pt x="756539" y="51435"/>
                  </a:lnTo>
                  <a:lnTo>
                    <a:pt x="756539" y="34417"/>
                  </a:lnTo>
                  <a:lnTo>
                    <a:pt x="640461" y="34417"/>
                  </a:lnTo>
                  <a:lnTo>
                    <a:pt x="640461" y="25654"/>
                  </a:lnTo>
                  <a:lnTo>
                    <a:pt x="759079" y="25654"/>
                  </a:lnTo>
                  <a:lnTo>
                    <a:pt x="759079" y="8128"/>
                  </a:lnTo>
                  <a:lnTo>
                    <a:pt x="618109" y="8128"/>
                  </a:lnTo>
                  <a:lnTo>
                    <a:pt x="618109" y="77724"/>
                  </a:lnTo>
                  <a:lnTo>
                    <a:pt x="677037" y="77724"/>
                  </a:lnTo>
                  <a:lnTo>
                    <a:pt x="677037" y="88138"/>
                  </a:lnTo>
                  <a:lnTo>
                    <a:pt x="606552" y="88138"/>
                  </a:lnTo>
                  <a:lnTo>
                    <a:pt x="606552" y="106299"/>
                  </a:lnTo>
                  <a:lnTo>
                    <a:pt x="769747" y="106299"/>
                  </a:lnTo>
                  <a:lnTo>
                    <a:pt x="769747" y="88138"/>
                  </a:lnTo>
                  <a:close/>
                </a:path>
                <a:path w="2167254" h="542925">
                  <a:moveTo>
                    <a:pt x="804545" y="375539"/>
                  </a:moveTo>
                  <a:lnTo>
                    <a:pt x="782193" y="375539"/>
                  </a:lnTo>
                  <a:lnTo>
                    <a:pt x="782193" y="406019"/>
                  </a:lnTo>
                  <a:lnTo>
                    <a:pt x="743712" y="406019"/>
                  </a:lnTo>
                  <a:lnTo>
                    <a:pt x="743712" y="426339"/>
                  </a:lnTo>
                  <a:lnTo>
                    <a:pt x="782193" y="426339"/>
                  </a:lnTo>
                  <a:lnTo>
                    <a:pt x="782193" y="497840"/>
                  </a:lnTo>
                  <a:lnTo>
                    <a:pt x="804545" y="497840"/>
                  </a:lnTo>
                  <a:lnTo>
                    <a:pt x="804545" y="375539"/>
                  </a:lnTo>
                  <a:close/>
                </a:path>
                <a:path w="2167254" h="542925">
                  <a:moveTo>
                    <a:pt x="807974" y="516509"/>
                  </a:moveTo>
                  <a:lnTo>
                    <a:pt x="687578" y="516509"/>
                  </a:lnTo>
                  <a:lnTo>
                    <a:pt x="687578" y="482219"/>
                  </a:lnTo>
                  <a:lnTo>
                    <a:pt x="664845" y="482219"/>
                  </a:lnTo>
                  <a:lnTo>
                    <a:pt x="664845" y="536702"/>
                  </a:lnTo>
                  <a:lnTo>
                    <a:pt x="807974" y="536702"/>
                  </a:lnTo>
                  <a:lnTo>
                    <a:pt x="807974" y="516509"/>
                  </a:lnTo>
                  <a:close/>
                </a:path>
                <a:path w="2167254" h="542925">
                  <a:moveTo>
                    <a:pt x="895477" y="72644"/>
                  </a:moveTo>
                  <a:lnTo>
                    <a:pt x="893318" y="66421"/>
                  </a:lnTo>
                  <a:lnTo>
                    <a:pt x="890778" y="63373"/>
                  </a:lnTo>
                  <a:lnTo>
                    <a:pt x="889000" y="61214"/>
                  </a:lnTo>
                  <a:lnTo>
                    <a:pt x="884682" y="56134"/>
                  </a:lnTo>
                  <a:lnTo>
                    <a:pt x="878713" y="52197"/>
                  </a:lnTo>
                  <a:lnTo>
                    <a:pt x="873887" y="50457"/>
                  </a:lnTo>
                  <a:lnTo>
                    <a:pt x="873887" y="75311"/>
                  </a:lnTo>
                  <a:lnTo>
                    <a:pt x="873887" y="84709"/>
                  </a:lnTo>
                  <a:lnTo>
                    <a:pt x="871474" y="88773"/>
                  </a:lnTo>
                  <a:lnTo>
                    <a:pt x="866521" y="91821"/>
                  </a:lnTo>
                  <a:lnTo>
                    <a:pt x="861568" y="94996"/>
                  </a:lnTo>
                  <a:lnTo>
                    <a:pt x="854964" y="96520"/>
                  </a:lnTo>
                  <a:lnTo>
                    <a:pt x="838073" y="96520"/>
                  </a:lnTo>
                  <a:lnTo>
                    <a:pt x="831342" y="94996"/>
                  </a:lnTo>
                  <a:lnTo>
                    <a:pt x="821563" y="88773"/>
                  </a:lnTo>
                  <a:lnTo>
                    <a:pt x="819023" y="84709"/>
                  </a:lnTo>
                  <a:lnTo>
                    <a:pt x="819023" y="75311"/>
                  </a:lnTo>
                  <a:lnTo>
                    <a:pt x="821563" y="71374"/>
                  </a:lnTo>
                  <a:lnTo>
                    <a:pt x="826389" y="68199"/>
                  </a:lnTo>
                  <a:lnTo>
                    <a:pt x="831342" y="65024"/>
                  </a:lnTo>
                  <a:lnTo>
                    <a:pt x="837946" y="63373"/>
                  </a:lnTo>
                  <a:lnTo>
                    <a:pt x="854964" y="63373"/>
                  </a:lnTo>
                  <a:lnTo>
                    <a:pt x="861695" y="65024"/>
                  </a:lnTo>
                  <a:lnTo>
                    <a:pt x="866521" y="68199"/>
                  </a:lnTo>
                  <a:lnTo>
                    <a:pt x="871474" y="71374"/>
                  </a:lnTo>
                  <a:lnTo>
                    <a:pt x="873887" y="75311"/>
                  </a:lnTo>
                  <a:lnTo>
                    <a:pt x="873887" y="50457"/>
                  </a:lnTo>
                  <a:lnTo>
                    <a:pt x="863981" y="46863"/>
                  </a:lnTo>
                  <a:lnTo>
                    <a:pt x="855726" y="45466"/>
                  </a:lnTo>
                  <a:lnTo>
                    <a:pt x="837311" y="45466"/>
                  </a:lnTo>
                  <a:lnTo>
                    <a:pt x="799465" y="66675"/>
                  </a:lnTo>
                  <a:lnTo>
                    <a:pt x="797344" y="72644"/>
                  </a:lnTo>
                  <a:lnTo>
                    <a:pt x="797344" y="87249"/>
                  </a:lnTo>
                  <a:lnTo>
                    <a:pt x="828929" y="113157"/>
                  </a:lnTo>
                  <a:lnTo>
                    <a:pt x="837311" y="114427"/>
                  </a:lnTo>
                  <a:lnTo>
                    <a:pt x="855726" y="114427"/>
                  </a:lnTo>
                  <a:lnTo>
                    <a:pt x="890778" y="96520"/>
                  </a:lnTo>
                  <a:lnTo>
                    <a:pt x="893318" y="93472"/>
                  </a:lnTo>
                  <a:lnTo>
                    <a:pt x="895477" y="87249"/>
                  </a:lnTo>
                  <a:lnTo>
                    <a:pt x="895477" y="72644"/>
                  </a:lnTo>
                  <a:close/>
                </a:path>
                <a:path w="2167254" h="542925">
                  <a:moveTo>
                    <a:pt x="902589" y="21336"/>
                  </a:moveTo>
                  <a:lnTo>
                    <a:pt x="857758" y="21336"/>
                  </a:lnTo>
                  <a:lnTo>
                    <a:pt x="857758" y="3429"/>
                  </a:lnTo>
                  <a:lnTo>
                    <a:pt x="835279" y="3429"/>
                  </a:lnTo>
                  <a:lnTo>
                    <a:pt x="835279" y="21336"/>
                  </a:lnTo>
                  <a:lnTo>
                    <a:pt x="790448" y="21336"/>
                  </a:lnTo>
                  <a:lnTo>
                    <a:pt x="790448" y="40005"/>
                  </a:lnTo>
                  <a:lnTo>
                    <a:pt x="902589" y="40005"/>
                  </a:lnTo>
                  <a:lnTo>
                    <a:pt x="902589" y="21336"/>
                  </a:lnTo>
                  <a:close/>
                </a:path>
                <a:path w="2167254" h="542925">
                  <a:moveTo>
                    <a:pt x="943483" y="147447"/>
                  </a:moveTo>
                  <a:lnTo>
                    <a:pt x="824484" y="147447"/>
                  </a:lnTo>
                  <a:lnTo>
                    <a:pt x="824484" y="120015"/>
                  </a:lnTo>
                  <a:lnTo>
                    <a:pt x="802005" y="120015"/>
                  </a:lnTo>
                  <a:lnTo>
                    <a:pt x="802005" y="167386"/>
                  </a:lnTo>
                  <a:lnTo>
                    <a:pt x="943483" y="167386"/>
                  </a:lnTo>
                  <a:lnTo>
                    <a:pt x="943483" y="147447"/>
                  </a:lnTo>
                  <a:close/>
                </a:path>
                <a:path w="2167254" h="542925">
                  <a:moveTo>
                    <a:pt x="961644" y="50038"/>
                  </a:moveTo>
                  <a:lnTo>
                    <a:pt x="939165" y="50038"/>
                  </a:lnTo>
                  <a:lnTo>
                    <a:pt x="939165" y="6223"/>
                  </a:lnTo>
                  <a:lnTo>
                    <a:pt x="916940" y="6223"/>
                  </a:lnTo>
                  <a:lnTo>
                    <a:pt x="916940" y="129286"/>
                  </a:lnTo>
                  <a:lnTo>
                    <a:pt x="939165" y="129286"/>
                  </a:lnTo>
                  <a:lnTo>
                    <a:pt x="939165" y="71374"/>
                  </a:lnTo>
                  <a:lnTo>
                    <a:pt x="961644" y="71374"/>
                  </a:lnTo>
                  <a:lnTo>
                    <a:pt x="961644" y="50038"/>
                  </a:lnTo>
                  <a:close/>
                </a:path>
                <a:path w="2167254" h="542925">
                  <a:moveTo>
                    <a:pt x="1004951" y="516763"/>
                  </a:moveTo>
                  <a:lnTo>
                    <a:pt x="972185" y="471932"/>
                  </a:lnTo>
                  <a:lnTo>
                    <a:pt x="954659" y="447929"/>
                  </a:lnTo>
                  <a:lnTo>
                    <a:pt x="957275" y="433285"/>
                  </a:lnTo>
                  <a:lnTo>
                    <a:pt x="959205" y="417156"/>
                  </a:lnTo>
                  <a:lnTo>
                    <a:pt x="960462" y="399516"/>
                  </a:lnTo>
                  <a:lnTo>
                    <a:pt x="961009" y="380365"/>
                  </a:lnTo>
                  <a:lnTo>
                    <a:pt x="938276" y="379349"/>
                  </a:lnTo>
                  <a:lnTo>
                    <a:pt x="937844" y="396760"/>
                  </a:lnTo>
                  <a:lnTo>
                    <a:pt x="936752" y="413169"/>
                  </a:lnTo>
                  <a:lnTo>
                    <a:pt x="929462" y="456222"/>
                  </a:lnTo>
                  <a:lnTo>
                    <a:pt x="910678" y="495338"/>
                  </a:lnTo>
                  <a:lnTo>
                    <a:pt x="889508" y="507238"/>
                  </a:lnTo>
                  <a:lnTo>
                    <a:pt x="889508" y="529209"/>
                  </a:lnTo>
                  <a:lnTo>
                    <a:pt x="925449" y="512572"/>
                  </a:lnTo>
                  <a:lnTo>
                    <a:pt x="947547" y="471932"/>
                  </a:lnTo>
                  <a:lnTo>
                    <a:pt x="987679" y="528828"/>
                  </a:lnTo>
                  <a:lnTo>
                    <a:pt x="1004951" y="516763"/>
                  </a:lnTo>
                  <a:close/>
                </a:path>
                <a:path w="2167254" h="542925">
                  <a:moveTo>
                    <a:pt x="1058926" y="440309"/>
                  </a:moveTo>
                  <a:lnTo>
                    <a:pt x="1036447" y="440309"/>
                  </a:lnTo>
                  <a:lnTo>
                    <a:pt x="1036447" y="375539"/>
                  </a:lnTo>
                  <a:lnTo>
                    <a:pt x="1014222" y="375539"/>
                  </a:lnTo>
                  <a:lnTo>
                    <a:pt x="1014222" y="538734"/>
                  </a:lnTo>
                  <a:lnTo>
                    <a:pt x="1036447" y="538734"/>
                  </a:lnTo>
                  <a:lnTo>
                    <a:pt x="1036447" y="461645"/>
                  </a:lnTo>
                  <a:lnTo>
                    <a:pt x="1058926" y="461645"/>
                  </a:lnTo>
                  <a:lnTo>
                    <a:pt x="1058926" y="440309"/>
                  </a:lnTo>
                  <a:close/>
                </a:path>
                <a:path w="2167254" h="542925">
                  <a:moveTo>
                    <a:pt x="1135126" y="56007"/>
                  </a:moveTo>
                  <a:lnTo>
                    <a:pt x="1126210" y="27051"/>
                  </a:lnTo>
                  <a:lnTo>
                    <a:pt x="1124458" y="24003"/>
                  </a:lnTo>
                  <a:lnTo>
                    <a:pt x="1118362" y="18415"/>
                  </a:lnTo>
                  <a:lnTo>
                    <a:pt x="1112774" y="15494"/>
                  </a:lnTo>
                  <a:lnTo>
                    <a:pt x="1112774" y="47244"/>
                  </a:lnTo>
                  <a:lnTo>
                    <a:pt x="1112774" y="64897"/>
                  </a:lnTo>
                  <a:lnTo>
                    <a:pt x="1109980" y="71882"/>
                  </a:lnTo>
                  <a:lnTo>
                    <a:pt x="1099058" y="82296"/>
                  </a:lnTo>
                  <a:lnTo>
                    <a:pt x="1091819" y="84963"/>
                  </a:lnTo>
                  <a:lnTo>
                    <a:pt x="1073658" y="84963"/>
                  </a:lnTo>
                  <a:lnTo>
                    <a:pt x="1066292" y="82296"/>
                  </a:lnTo>
                  <a:lnTo>
                    <a:pt x="1055243" y="72009"/>
                  </a:lnTo>
                  <a:lnTo>
                    <a:pt x="1052449" y="64897"/>
                  </a:lnTo>
                  <a:lnTo>
                    <a:pt x="1052449" y="47244"/>
                  </a:lnTo>
                  <a:lnTo>
                    <a:pt x="1055243" y="40132"/>
                  </a:lnTo>
                  <a:lnTo>
                    <a:pt x="1060831" y="34925"/>
                  </a:lnTo>
                  <a:lnTo>
                    <a:pt x="1066292" y="29718"/>
                  </a:lnTo>
                  <a:lnTo>
                    <a:pt x="1073658" y="27051"/>
                  </a:lnTo>
                  <a:lnTo>
                    <a:pt x="1091692" y="27051"/>
                  </a:lnTo>
                  <a:lnTo>
                    <a:pt x="1098931" y="29718"/>
                  </a:lnTo>
                  <a:lnTo>
                    <a:pt x="1104519" y="34925"/>
                  </a:lnTo>
                  <a:lnTo>
                    <a:pt x="1109980" y="40132"/>
                  </a:lnTo>
                  <a:lnTo>
                    <a:pt x="1112774" y="47244"/>
                  </a:lnTo>
                  <a:lnTo>
                    <a:pt x="1112774" y="15494"/>
                  </a:lnTo>
                  <a:lnTo>
                    <a:pt x="1082675" y="8001"/>
                  </a:lnTo>
                  <a:lnTo>
                    <a:pt x="1075080" y="8394"/>
                  </a:lnTo>
                  <a:lnTo>
                    <a:pt x="1036574" y="31369"/>
                  </a:lnTo>
                  <a:lnTo>
                    <a:pt x="1030224" y="56007"/>
                  </a:lnTo>
                  <a:lnTo>
                    <a:pt x="1030630" y="62776"/>
                  </a:lnTo>
                  <a:lnTo>
                    <a:pt x="1054989" y="97917"/>
                  </a:lnTo>
                  <a:lnTo>
                    <a:pt x="1082675" y="104140"/>
                  </a:lnTo>
                  <a:lnTo>
                    <a:pt x="1090333" y="103759"/>
                  </a:lnTo>
                  <a:lnTo>
                    <a:pt x="1126223" y="84963"/>
                  </a:lnTo>
                  <a:lnTo>
                    <a:pt x="1134719" y="62725"/>
                  </a:lnTo>
                  <a:lnTo>
                    <a:pt x="1135126" y="56007"/>
                  </a:lnTo>
                  <a:close/>
                </a:path>
                <a:path w="2167254" h="542925">
                  <a:moveTo>
                    <a:pt x="1176782" y="442595"/>
                  </a:moveTo>
                  <a:lnTo>
                    <a:pt x="1175918" y="435749"/>
                  </a:lnTo>
                  <a:lnTo>
                    <a:pt x="1173353" y="429666"/>
                  </a:lnTo>
                  <a:lnTo>
                    <a:pt x="1173022" y="429260"/>
                  </a:lnTo>
                  <a:lnTo>
                    <a:pt x="1169060" y="424370"/>
                  </a:lnTo>
                  <a:lnTo>
                    <a:pt x="1163066" y="419862"/>
                  </a:lnTo>
                  <a:lnTo>
                    <a:pt x="1155725" y="416293"/>
                  </a:lnTo>
                  <a:lnTo>
                    <a:pt x="1155446" y="416217"/>
                  </a:lnTo>
                  <a:lnTo>
                    <a:pt x="1155446" y="438912"/>
                  </a:lnTo>
                  <a:lnTo>
                    <a:pt x="1155446" y="446278"/>
                  </a:lnTo>
                  <a:lnTo>
                    <a:pt x="1153033" y="449453"/>
                  </a:lnTo>
                  <a:lnTo>
                    <a:pt x="1143381" y="454279"/>
                  </a:lnTo>
                  <a:lnTo>
                    <a:pt x="1136650" y="455549"/>
                  </a:lnTo>
                  <a:lnTo>
                    <a:pt x="1119632" y="455549"/>
                  </a:lnTo>
                  <a:lnTo>
                    <a:pt x="1112901" y="454279"/>
                  </a:lnTo>
                  <a:lnTo>
                    <a:pt x="1108202" y="451866"/>
                  </a:lnTo>
                  <a:lnTo>
                    <a:pt x="1103376" y="449453"/>
                  </a:lnTo>
                  <a:lnTo>
                    <a:pt x="1100963" y="446278"/>
                  </a:lnTo>
                  <a:lnTo>
                    <a:pt x="1100963" y="438912"/>
                  </a:lnTo>
                  <a:lnTo>
                    <a:pt x="1103376" y="435737"/>
                  </a:lnTo>
                  <a:lnTo>
                    <a:pt x="1108202" y="433070"/>
                  </a:lnTo>
                  <a:lnTo>
                    <a:pt x="1113028" y="430530"/>
                  </a:lnTo>
                  <a:lnTo>
                    <a:pt x="1119632" y="429260"/>
                  </a:lnTo>
                  <a:lnTo>
                    <a:pt x="1136650" y="429260"/>
                  </a:lnTo>
                  <a:lnTo>
                    <a:pt x="1143381" y="430530"/>
                  </a:lnTo>
                  <a:lnTo>
                    <a:pt x="1148207" y="433197"/>
                  </a:lnTo>
                  <a:lnTo>
                    <a:pt x="1153033" y="435749"/>
                  </a:lnTo>
                  <a:lnTo>
                    <a:pt x="1128141" y="411734"/>
                  </a:lnTo>
                  <a:lnTo>
                    <a:pt x="1118019" y="412242"/>
                  </a:lnTo>
                  <a:lnTo>
                    <a:pt x="1082814" y="429552"/>
                  </a:lnTo>
                  <a:lnTo>
                    <a:pt x="1079373" y="442595"/>
                  </a:lnTo>
                  <a:lnTo>
                    <a:pt x="1080236" y="449453"/>
                  </a:lnTo>
                  <a:lnTo>
                    <a:pt x="1118082" y="472579"/>
                  </a:lnTo>
                  <a:lnTo>
                    <a:pt x="1128141" y="473075"/>
                  </a:lnTo>
                  <a:lnTo>
                    <a:pt x="1138161" y="472579"/>
                  </a:lnTo>
                  <a:lnTo>
                    <a:pt x="1173251" y="455549"/>
                  </a:lnTo>
                  <a:lnTo>
                    <a:pt x="1175918" y="449440"/>
                  </a:lnTo>
                  <a:lnTo>
                    <a:pt x="1176782" y="442595"/>
                  </a:lnTo>
                  <a:close/>
                </a:path>
                <a:path w="2167254" h="542925">
                  <a:moveTo>
                    <a:pt x="1181481" y="6223"/>
                  </a:moveTo>
                  <a:lnTo>
                    <a:pt x="1159129" y="6223"/>
                  </a:lnTo>
                  <a:lnTo>
                    <a:pt x="1159129" y="128397"/>
                  </a:lnTo>
                  <a:lnTo>
                    <a:pt x="1181481" y="128397"/>
                  </a:lnTo>
                  <a:lnTo>
                    <a:pt x="1181481" y="6223"/>
                  </a:lnTo>
                  <a:close/>
                </a:path>
                <a:path w="2167254" h="542925">
                  <a:moveTo>
                    <a:pt x="1184275" y="389001"/>
                  </a:moveTo>
                  <a:lnTo>
                    <a:pt x="1139444" y="389001"/>
                  </a:lnTo>
                  <a:lnTo>
                    <a:pt x="1139444" y="372618"/>
                  </a:lnTo>
                  <a:lnTo>
                    <a:pt x="1116965" y="372618"/>
                  </a:lnTo>
                  <a:lnTo>
                    <a:pt x="1116965" y="389001"/>
                  </a:lnTo>
                  <a:lnTo>
                    <a:pt x="1072134" y="389001"/>
                  </a:lnTo>
                  <a:lnTo>
                    <a:pt x="1072134" y="407162"/>
                  </a:lnTo>
                  <a:lnTo>
                    <a:pt x="1184275" y="407162"/>
                  </a:lnTo>
                  <a:lnTo>
                    <a:pt x="1184275" y="389001"/>
                  </a:lnTo>
                  <a:close/>
                </a:path>
                <a:path w="2167254" h="542925">
                  <a:moveTo>
                    <a:pt x="1185799" y="147066"/>
                  </a:moveTo>
                  <a:lnTo>
                    <a:pt x="1066927" y="147066"/>
                  </a:lnTo>
                  <a:lnTo>
                    <a:pt x="1066927" y="111633"/>
                  </a:lnTo>
                  <a:lnTo>
                    <a:pt x="1044194" y="111633"/>
                  </a:lnTo>
                  <a:lnTo>
                    <a:pt x="1044194" y="167386"/>
                  </a:lnTo>
                  <a:lnTo>
                    <a:pt x="1185799" y="167386"/>
                  </a:lnTo>
                  <a:lnTo>
                    <a:pt x="1185799" y="147066"/>
                  </a:lnTo>
                  <a:close/>
                </a:path>
                <a:path w="2167254" h="542925">
                  <a:moveTo>
                    <a:pt x="1223137" y="507873"/>
                  </a:moveTo>
                  <a:lnTo>
                    <a:pt x="1199896" y="483171"/>
                  </a:lnTo>
                  <a:lnTo>
                    <a:pt x="1199896" y="504063"/>
                  </a:lnTo>
                  <a:lnTo>
                    <a:pt x="1199896" y="511937"/>
                  </a:lnTo>
                  <a:lnTo>
                    <a:pt x="1153160" y="520700"/>
                  </a:lnTo>
                  <a:lnTo>
                    <a:pt x="1142936" y="520496"/>
                  </a:lnTo>
                  <a:lnTo>
                    <a:pt x="1106678" y="511937"/>
                  </a:lnTo>
                  <a:lnTo>
                    <a:pt x="1106678" y="504063"/>
                  </a:lnTo>
                  <a:lnTo>
                    <a:pt x="1153160" y="495300"/>
                  </a:lnTo>
                  <a:lnTo>
                    <a:pt x="1163421" y="495515"/>
                  </a:lnTo>
                  <a:lnTo>
                    <a:pt x="1199896" y="504063"/>
                  </a:lnTo>
                  <a:lnTo>
                    <a:pt x="1199896" y="483171"/>
                  </a:lnTo>
                  <a:lnTo>
                    <a:pt x="1193571" y="481291"/>
                  </a:lnTo>
                  <a:lnTo>
                    <a:pt x="1181646" y="479069"/>
                  </a:lnTo>
                  <a:lnTo>
                    <a:pt x="1168184" y="477723"/>
                  </a:lnTo>
                  <a:lnTo>
                    <a:pt x="1153160" y="477266"/>
                  </a:lnTo>
                  <a:lnTo>
                    <a:pt x="1138199" y="477723"/>
                  </a:lnTo>
                  <a:lnTo>
                    <a:pt x="1094066" y="488569"/>
                  </a:lnTo>
                  <a:lnTo>
                    <a:pt x="1083310" y="507873"/>
                  </a:lnTo>
                  <a:lnTo>
                    <a:pt x="1084503" y="515569"/>
                  </a:lnTo>
                  <a:lnTo>
                    <a:pt x="1124877" y="536930"/>
                  </a:lnTo>
                  <a:lnTo>
                    <a:pt x="1153160" y="538734"/>
                  </a:lnTo>
                  <a:lnTo>
                    <a:pt x="1168107" y="538289"/>
                  </a:lnTo>
                  <a:lnTo>
                    <a:pt x="1212253" y="527367"/>
                  </a:lnTo>
                  <a:lnTo>
                    <a:pt x="1219022" y="520700"/>
                  </a:lnTo>
                  <a:lnTo>
                    <a:pt x="1221892" y="515569"/>
                  </a:lnTo>
                  <a:lnTo>
                    <a:pt x="1222006" y="514985"/>
                  </a:lnTo>
                  <a:lnTo>
                    <a:pt x="1223137" y="507873"/>
                  </a:lnTo>
                  <a:close/>
                </a:path>
                <a:path w="2167254" h="542925">
                  <a:moveTo>
                    <a:pt x="1243330" y="414147"/>
                  </a:moveTo>
                  <a:lnTo>
                    <a:pt x="1220851" y="414147"/>
                  </a:lnTo>
                  <a:lnTo>
                    <a:pt x="1220851" y="375539"/>
                  </a:lnTo>
                  <a:lnTo>
                    <a:pt x="1198626" y="375539"/>
                  </a:lnTo>
                  <a:lnTo>
                    <a:pt x="1198626" y="476123"/>
                  </a:lnTo>
                  <a:lnTo>
                    <a:pt x="1220851" y="476123"/>
                  </a:lnTo>
                  <a:lnTo>
                    <a:pt x="1220851" y="435356"/>
                  </a:lnTo>
                  <a:lnTo>
                    <a:pt x="1243330" y="435356"/>
                  </a:lnTo>
                  <a:lnTo>
                    <a:pt x="1243330" y="414147"/>
                  </a:lnTo>
                  <a:close/>
                </a:path>
                <a:path w="2167254" h="542925">
                  <a:moveTo>
                    <a:pt x="1329817" y="147574"/>
                  </a:moveTo>
                  <a:lnTo>
                    <a:pt x="1296962" y="102616"/>
                  </a:lnTo>
                  <a:lnTo>
                    <a:pt x="1279525" y="78740"/>
                  </a:lnTo>
                  <a:lnTo>
                    <a:pt x="1282141" y="64096"/>
                  </a:lnTo>
                  <a:lnTo>
                    <a:pt x="1284071" y="47942"/>
                  </a:lnTo>
                  <a:lnTo>
                    <a:pt x="1285328" y="30276"/>
                  </a:lnTo>
                  <a:lnTo>
                    <a:pt x="1285875" y="11049"/>
                  </a:lnTo>
                  <a:lnTo>
                    <a:pt x="1263142" y="10033"/>
                  </a:lnTo>
                  <a:lnTo>
                    <a:pt x="1262710" y="27520"/>
                  </a:lnTo>
                  <a:lnTo>
                    <a:pt x="1261618" y="43967"/>
                  </a:lnTo>
                  <a:lnTo>
                    <a:pt x="1254328" y="87007"/>
                  </a:lnTo>
                  <a:lnTo>
                    <a:pt x="1235544" y="126072"/>
                  </a:lnTo>
                  <a:lnTo>
                    <a:pt x="1214374" y="138049"/>
                  </a:lnTo>
                  <a:lnTo>
                    <a:pt x="1214374" y="160020"/>
                  </a:lnTo>
                  <a:lnTo>
                    <a:pt x="1250315" y="143383"/>
                  </a:lnTo>
                  <a:lnTo>
                    <a:pt x="1272413" y="102616"/>
                  </a:lnTo>
                  <a:lnTo>
                    <a:pt x="1312545" y="159639"/>
                  </a:lnTo>
                  <a:lnTo>
                    <a:pt x="1329817" y="147574"/>
                  </a:lnTo>
                  <a:close/>
                </a:path>
                <a:path w="2167254" h="542925">
                  <a:moveTo>
                    <a:pt x="1383792" y="70993"/>
                  </a:moveTo>
                  <a:lnTo>
                    <a:pt x="1361313" y="70993"/>
                  </a:lnTo>
                  <a:lnTo>
                    <a:pt x="1361313" y="6223"/>
                  </a:lnTo>
                  <a:lnTo>
                    <a:pt x="1339088" y="6223"/>
                  </a:lnTo>
                  <a:lnTo>
                    <a:pt x="1339088" y="169545"/>
                  </a:lnTo>
                  <a:lnTo>
                    <a:pt x="1361313" y="169545"/>
                  </a:lnTo>
                  <a:lnTo>
                    <a:pt x="1361313" y="92329"/>
                  </a:lnTo>
                  <a:lnTo>
                    <a:pt x="1383792" y="92329"/>
                  </a:lnTo>
                  <a:lnTo>
                    <a:pt x="1383792" y="70993"/>
                  </a:lnTo>
                  <a:close/>
                </a:path>
                <a:path w="2167254" h="542925">
                  <a:moveTo>
                    <a:pt x="1504696" y="85979"/>
                  </a:moveTo>
                  <a:lnTo>
                    <a:pt x="1498473" y="44069"/>
                  </a:lnTo>
                  <a:lnTo>
                    <a:pt x="1482344" y="19812"/>
                  </a:lnTo>
                  <a:lnTo>
                    <a:pt x="1482344" y="85979"/>
                  </a:lnTo>
                  <a:lnTo>
                    <a:pt x="1481836" y="99339"/>
                  </a:lnTo>
                  <a:lnTo>
                    <a:pt x="1469263" y="137033"/>
                  </a:lnTo>
                  <a:lnTo>
                    <a:pt x="1462659" y="141478"/>
                  </a:lnTo>
                  <a:lnTo>
                    <a:pt x="1446149" y="141478"/>
                  </a:lnTo>
                  <a:lnTo>
                    <a:pt x="1427060" y="99339"/>
                  </a:lnTo>
                  <a:lnTo>
                    <a:pt x="1426591" y="85979"/>
                  </a:lnTo>
                  <a:lnTo>
                    <a:pt x="1427060" y="72720"/>
                  </a:lnTo>
                  <a:lnTo>
                    <a:pt x="1439545" y="35179"/>
                  </a:lnTo>
                  <a:lnTo>
                    <a:pt x="1446276" y="30607"/>
                  </a:lnTo>
                  <a:lnTo>
                    <a:pt x="1462659" y="30607"/>
                  </a:lnTo>
                  <a:lnTo>
                    <a:pt x="1481836" y="72720"/>
                  </a:lnTo>
                  <a:lnTo>
                    <a:pt x="1482344" y="85979"/>
                  </a:lnTo>
                  <a:lnTo>
                    <a:pt x="1482344" y="19812"/>
                  </a:lnTo>
                  <a:lnTo>
                    <a:pt x="1454531" y="10033"/>
                  </a:lnTo>
                  <a:lnTo>
                    <a:pt x="1447139" y="10579"/>
                  </a:lnTo>
                  <a:lnTo>
                    <a:pt x="1413840" y="36118"/>
                  </a:lnTo>
                  <a:lnTo>
                    <a:pt x="1404620" y="74002"/>
                  </a:lnTo>
                  <a:lnTo>
                    <a:pt x="1404239" y="85979"/>
                  </a:lnTo>
                  <a:lnTo>
                    <a:pt x="1404620" y="98044"/>
                  </a:lnTo>
                  <a:lnTo>
                    <a:pt x="1413903" y="136105"/>
                  </a:lnTo>
                  <a:lnTo>
                    <a:pt x="1447139" y="161531"/>
                  </a:lnTo>
                  <a:lnTo>
                    <a:pt x="1454531" y="162052"/>
                  </a:lnTo>
                  <a:lnTo>
                    <a:pt x="1461808" y="161531"/>
                  </a:lnTo>
                  <a:lnTo>
                    <a:pt x="1495005" y="136055"/>
                  </a:lnTo>
                  <a:lnTo>
                    <a:pt x="1504289" y="97980"/>
                  </a:lnTo>
                  <a:lnTo>
                    <a:pt x="1504696" y="85979"/>
                  </a:lnTo>
                  <a:close/>
                </a:path>
                <a:path w="2167254" h="542925">
                  <a:moveTo>
                    <a:pt x="1550416" y="6223"/>
                  </a:moveTo>
                  <a:lnTo>
                    <a:pt x="1527937" y="6223"/>
                  </a:lnTo>
                  <a:lnTo>
                    <a:pt x="1527937" y="169545"/>
                  </a:lnTo>
                  <a:lnTo>
                    <a:pt x="1550416" y="169545"/>
                  </a:lnTo>
                  <a:lnTo>
                    <a:pt x="1550416" y="6223"/>
                  </a:lnTo>
                  <a:close/>
                </a:path>
                <a:path w="2167254" h="542925">
                  <a:moveTo>
                    <a:pt x="1737106" y="97663"/>
                  </a:moveTo>
                  <a:lnTo>
                    <a:pt x="1614805" y="97663"/>
                  </a:lnTo>
                  <a:lnTo>
                    <a:pt x="1614805" y="74803"/>
                  </a:lnTo>
                  <a:lnTo>
                    <a:pt x="1732661" y="74803"/>
                  </a:lnTo>
                  <a:lnTo>
                    <a:pt x="1732661" y="54991"/>
                  </a:lnTo>
                  <a:lnTo>
                    <a:pt x="1614805" y="54991"/>
                  </a:lnTo>
                  <a:lnTo>
                    <a:pt x="1614805" y="32385"/>
                  </a:lnTo>
                  <a:lnTo>
                    <a:pt x="1734693" y="32385"/>
                  </a:lnTo>
                  <a:lnTo>
                    <a:pt x="1734693" y="12192"/>
                  </a:lnTo>
                  <a:lnTo>
                    <a:pt x="1592580" y="12192"/>
                  </a:lnTo>
                  <a:lnTo>
                    <a:pt x="1592580" y="117856"/>
                  </a:lnTo>
                  <a:lnTo>
                    <a:pt x="1737106" y="117856"/>
                  </a:lnTo>
                  <a:lnTo>
                    <a:pt x="1737106" y="97663"/>
                  </a:lnTo>
                  <a:close/>
                </a:path>
                <a:path w="2167254" h="542925">
                  <a:moveTo>
                    <a:pt x="1745107" y="141351"/>
                  </a:moveTo>
                  <a:lnTo>
                    <a:pt x="1581912" y="141351"/>
                  </a:lnTo>
                  <a:lnTo>
                    <a:pt x="1581912" y="161925"/>
                  </a:lnTo>
                  <a:lnTo>
                    <a:pt x="1745107" y="161925"/>
                  </a:lnTo>
                  <a:lnTo>
                    <a:pt x="1745107" y="141351"/>
                  </a:lnTo>
                  <a:close/>
                </a:path>
                <a:path w="2167254" h="542925">
                  <a:moveTo>
                    <a:pt x="1982838" y="141097"/>
                  </a:moveTo>
                  <a:lnTo>
                    <a:pt x="1912366" y="141097"/>
                  </a:lnTo>
                  <a:lnTo>
                    <a:pt x="1912366" y="106045"/>
                  </a:lnTo>
                  <a:lnTo>
                    <a:pt x="1974215" y="106045"/>
                  </a:lnTo>
                  <a:lnTo>
                    <a:pt x="1974215" y="85344"/>
                  </a:lnTo>
                  <a:lnTo>
                    <a:pt x="1852803" y="85344"/>
                  </a:lnTo>
                  <a:lnTo>
                    <a:pt x="1852803" y="32893"/>
                  </a:lnTo>
                  <a:lnTo>
                    <a:pt x="1972437" y="32893"/>
                  </a:lnTo>
                  <a:lnTo>
                    <a:pt x="1972437" y="12192"/>
                  </a:lnTo>
                  <a:lnTo>
                    <a:pt x="1830070" y="12192"/>
                  </a:lnTo>
                  <a:lnTo>
                    <a:pt x="1830070" y="106045"/>
                  </a:lnTo>
                  <a:lnTo>
                    <a:pt x="1889760" y="106045"/>
                  </a:lnTo>
                  <a:lnTo>
                    <a:pt x="1889760" y="141097"/>
                  </a:lnTo>
                  <a:lnTo>
                    <a:pt x="1819656" y="141097"/>
                  </a:lnTo>
                  <a:lnTo>
                    <a:pt x="1819656" y="161925"/>
                  </a:lnTo>
                  <a:lnTo>
                    <a:pt x="1982838" y="161925"/>
                  </a:lnTo>
                  <a:lnTo>
                    <a:pt x="1982838" y="141097"/>
                  </a:lnTo>
                  <a:close/>
                </a:path>
                <a:path w="2167254" h="542925">
                  <a:moveTo>
                    <a:pt x="2160905" y="53721"/>
                  </a:moveTo>
                  <a:lnTo>
                    <a:pt x="2150821" y="51181"/>
                  </a:lnTo>
                  <a:lnTo>
                    <a:pt x="2093836" y="36830"/>
                  </a:lnTo>
                  <a:lnTo>
                    <a:pt x="2095246" y="35560"/>
                  </a:lnTo>
                  <a:lnTo>
                    <a:pt x="2096135" y="34036"/>
                  </a:lnTo>
                  <a:lnTo>
                    <a:pt x="2096770" y="32004"/>
                  </a:lnTo>
                  <a:lnTo>
                    <a:pt x="2157730" y="32004"/>
                  </a:lnTo>
                  <a:lnTo>
                    <a:pt x="2157730" y="14478"/>
                  </a:lnTo>
                  <a:lnTo>
                    <a:pt x="2097011" y="14478"/>
                  </a:lnTo>
                  <a:lnTo>
                    <a:pt x="2097011" y="0"/>
                  </a:lnTo>
                  <a:lnTo>
                    <a:pt x="2074291" y="0"/>
                  </a:lnTo>
                  <a:lnTo>
                    <a:pt x="2074291" y="14478"/>
                  </a:lnTo>
                  <a:lnTo>
                    <a:pt x="2013458" y="14478"/>
                  </a:lnTo>
                  <a:lnTo>
                    <a:pt x="2013458" y="32004"/>
                  </a:lnTo>
                  <a:lnTo>
                    <a:pt x="2073910" y="32004"/>
                  </a:lnTo>
                  <a:lnTo>
                    <a:pt x="2070862" y="35890"/>
                  </a:lnTo>
                  <a:lnTo>
                    <a:pt x="2032304" y="50673"/>
                  </a:lnTo>
                  <a:lnTo>
                    <a:pt x="2010410" y="52578"/>
                  </a:lnTo>
                  <a:lnTo>
                    <a:pt x="2010410" y="70231"/>
                  </a:lnTo>
                  <a:lnTo>
                    <a:pt x="2051685" y="64897"/>
                  </a:lnTo>
                  <a:lnTo>
                    <a:pt x="2081911" y="51181"/>
                  </a:lnTo>
                  <a:lnTo>
                    <a:pt x="2156206" y="70485"/>
                  </a:lnTo>
                  <a:lnTo>
                    <a:pt x="2160905" y="53721"/>
                  </a:lnTo>
                  <a:close/>
                </a:path>
                <a:path w="2167254" h="542925">
                  <a:moveTo>
                    <a:pt x="2167255" y="76200"/>
                  </a:moveTo>
                  <a:lnTo>
                    <a:pt x="2004060" y="76200"/>
                  </a:lnTo>
                  <a:lnTo>
                    <a:pt x="2004060" y="94107"/>
                  </a:lnTo>
                  <a:lnTo>
                    <a:pt x="2074291" y="94107"/>
                  </a:lnTo>
                  <a:lnTo>
                    <a:pt x="2074291" y="103759"/>
                  </a:lnTo>
                  <a:lnTo>
                    <a:pt x="2014715" y="103759"/>
                  </a:lnTo>
                  <a:lnTo>
                    <a:pt x="2014715" y="120904"/>
                  </a:lnTo>
                  <a:lnTo>
                    <a:pt x="2134362" y="120904"/>
                  </a:lnTo>
                  <a:lnTo>
                    <a:pt x="2134362" y="127381"/>
                  </a:lnTo>
                  <a:lnTo>
                    <a:pt x="2015109" y="127381"/>
                  </a:lnTo>
                  <a:lnTo>
                    <a:pt x="2015109" y="167640"/>
                  </a:lnTo>
                  <a:lnTo>
                    <a:pt x="2159000" y="167640"/>
                  </a:lnTo>
                  <a:lnTo>
                    <a:pt x="2159000" y="150495"/>
                  </a:lnTo>
                  <a:lnTo>
                    <a:pt x="2036940" y="150495"/>
                  </a:lnTo>
                  <a:lnTo>
                    <a:pt x="2036940" y="144018"/>
                  </a:lnTo>
                  <a:lnTo>
                    <a:pt x="2156206" y="144018"/>
                  </a:lnTo>
                  <a:lnTo>
                    <a:pt x="2156206" y="103759"/>
                  </a:lnTo>
                  <a:lnTo>
                    <a:pt x="2096770" y="103759"/>
                  </a:lnTo>
                  <a:lnTo>
                    <a:pt x="2096770" y="94107"/>
                  </a:lnTo>
                  <a:lnTo>
                    <a:pt x="2167255" y="94107"/>
                  </a:lnTo>
                  <a:lnTo>
                    <a:pt x="2167255" y="7620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7334" y="4980559"/>
              <a:ext cx="151637" cy="16344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85332" y="4978400"/>
              <a:ext cx="716915" cy="165735"/>
            </a:xfrm>
            <a:custGeom>
              <a:avLst/>
              <a:gdLst/>
              <a:ahLst/>
              <a:cxnLst/>
              <a:rect l="l" t="t" r="r" b="b"/>
              <a:pathLst>
                <a:path w="716915" h="165735">
                  <a:moveTo>
                    <a:pt x="524510" y="137922"/>
                  </a:moveTo>
                  <a:lnTo>
                    <a:pt x="361314" y="137922"/>
                  </a:lnTo>
                  <a:lnTo>
                    <a:pt x="361314" y="157733"/>
                  </a:lnTo>
                  <a:lnTo>
                    <a:pt x="524510" y="157733"/>
                  </a:lnTo>
                  <a:lnTo>
                    <a:pt x="524510" y="137922"/>
                  </a:lnTo>
                  <a:close/>
                </a:path>
                <a:path w="716915" h="165735">
                  <a:moveTo>
                    <a:pt x="442848" y="49783"/>
                  </a:moveTo>
                  <a:lnTo>
                    <a:pt x="403558" y="54284"/>
                  </a:lnTo>
                  <a:lnTo>
                    <a:pt x="374141" y="82931"/>
                  </a:lnTo>
                  <a:lnTo>
                    <a:pt x="374141" y="89407"/>
                  </a:lnTo>
                  <a:lnTo>
                    <a:pt x="398144" y="109855"/>
                  </a:lnTo>
                  <a:lnTo>
                    <a:pt x="398144" y="137922"/>
                  </a:lnTo>
                  <a:lnTo>
                    <a:pt x="420369" y="137922"/>
                  </a:lnTo>
                  <a:lnTo>
                    <a:pt x="420369" y="114300"/>
                  </a:lnTo>
                  <a:lnTo>
                    <a:pt x="487552" y="114300"/>
                  </a:lnTo>
                  <a:lnTo>
                    <a:pt x="487552" y="109855"/>
                  </a:lnTo>
                  <a:lnTo>
                    <a:pt x="494538" y="107568"/>
                  </a:lnTo>
                  <a:lnTo>
                    <a:pt x="500252" y="104139"/>
                  </a:lnTo>
                  <a:lnTo>
                    <a:pt x="507046" y="97155"/>
                  </a:lnTo>
                  <a:lnTo>
                    <a:pt x="442848" y="97155"/>
                  </a:lnTo>
                  <a:lnTo>
                    <a:pt x="432679" y="96918"/>
                  </a:lnTo>
                  <a:lnTo>
                    <a:pt x="396875" y="87502"/>
                  </a:lnTo>
                  <a:lnTo>
                    <a:pt x="396875" y="78358"/>
                  </a:lnTo>
                  <a:lnTo>
                    <a:pt x="442848" y="68580"/>
                  </a:lnTo>
                  <a:lnTo>
                    <a:pt x="506882" y="68580"/>
                  </a:lnTo>
                  <a:lnTo>
                    <a:pt x="506666" y="68167"/>
                  </a:lnTo>
                  <a:lnTo>
                    <a:pt x="470376" y="51784"/>
                  </a:lnTo>
                  <a:lnTo>
                    <a:pt x="457303" y="50284"/>
                  </a:lnTo>
                  <a:lnTo>
                    <a:pt x="442848" y="49783"/>
                  </a:lnTo>
                  <a:close/>
                </a:path>
                <a:path w="716915" h="165735">
                  <a:moveTo>
                    <a:pt x="487552" y="114300"/>
                  </a:moveTo>
                  <a:lnTo>
                    <a:pt x="465454" y="114300"/>
                  </a:lnTo>
                  <a:lnTo>
                    <a:pt x="465454" y="137922"/>
                  </a:lnTo>
                  <a:lnTo>
                    <a:pt x="487552" y="137922"/>
                  </a:lnTo>
                  <a:lnTo>
                    <a:pt x="487552" y="114300"/>
                  </a:lnTo>
                  <a:close/>
                </a:path>
                <a:path w="716915" h="165735">
                  <a:moveTo>
                    <a:pt x="465454" y="114300"/>
                  </a:moveTo>
                  <a:lnTo>
                    <a:pt x="420369" y="114300"/>
                  </a:lnTo>
                  <a:lnTo>
                    <a:pt x="426973" y="115316"/>
                  </a:lnTo>
                  <a:lnTo>
                    <a:pt x="434466" y="115824"/>
                  </a:lnTo>
                  <a:lnTo>
                    <a:pt x="451358" y="115824"/>
                  </a:lnTo>
                  <a:lnTo>
                    <a:pt x="458850" y="115316"/>
                  </a:lnTo>
                  <a:lnTo>
                    <a:pt x="465454" y="114300"/>
                  </a:lnTo>
                  <a:close/>
                </a:path>
                <a:path w="716915" h="165735">
                  <a:moveTo>
                    <a:pt x="506882" y="68580"/>
                  </a:moveTo>
                  <a:lnTo>
                    <a:pt x="442848" y="68580"/>
                  </a:lnTo>
                  <a:lnTo>
                    <a:pt x="452947" y="68816"/>
                  </a:lnTo>
                  <a:lnTo>
                    <a:pt x="461914" y="69516"/>
                  </a:lnTo>
                  <a:lnTo>
                    <a:pt x="469763" y="70669"/>
                  </a:lnTo>
                  <a:lnTo>
                    <a:pt x="476503" y="72262"/>
                  </a:lnTo>
                  <a:lnTo>
                    <a:pt x="484632" y="74802"/>
                  </a:lnTo>
                  <a:lnTo>
                    <a:pt x="488695" y="78358"/>
                  </a:lnTo>
                  <a:lnTo>
                    <a:pt x="488695" y="87630"/>
                  </a:lnTo>
                  <a:lnTo>
                    <a:pt x="442848" y="97155"/>
                  </a:lnTo>
                  <a:lnTo>
                    <a:pt x="507046" y="97155"/>
                  </a:lnTo>
                  <a:lnTo>
                    <a:pt x="509269" y="94868"/>
                  </a:lnTo>
                  <a:lnTo>
                    <a:pt x="511428" y="89407"/>
                  </a:lnTo>
                  <a:lnTo>
                    <a:pt x="511428" y="82931"/>
                  </a:lnTo>
                  <a:lnTo>
                    <a:pt x="510238" y="75001"/>
                  </a:lnTo>
                  <a:lnTo>
                    <a:pt x="506882" y="68580"/>
                  </a:lnTo>
                  <a:close/>
                </a:path>
                <a:path w="716915" h="165735">
                  <a:moveTo>
                    <a:pt x="662559" y="128016"/>
                  </a:moveTo>
                  <a:lnTo>
                    <a:pt x="652442" y="131016"/>
                  </a:lnTo>
                  <a:lnTo>
                    <a:pt x="640016" y="133159"/>
                  </a:lnTo>
                  <a:lnTo>
                    <a:pt x="625304" y="134445"/>
                  </a:lnTo>
                  <a:lnTo>
                    <a:pt x="608329" y="134874"/>
                  </a:lnTo>
                  <a:lnTo>
                    <a:pt x="545718" y="134874"/>
                  </a:lnTo>
                  <a:lnTo>
                    <a:pt x="545718" y="155829"/>
                  </a:lnTo>
                  <a:lnTo>
                    <a:pt x="608584" y="155829"/>
                  </a:lnTo>
                  <a:lnTo>
                    <a:pt x="625465" y="155376"/>
                  </a:lnTo>
                  <a:lnTo>
                    <a:pt x="640095" y="154019"/>
                  </a:lnTo>
                  <a:lnTo>
                    <a:pt x="652464" y="151757"/>
                  </a:lnTo>
                  <a:lnTo>
                    <a:pt x="662559" y="148589"/>
                  </a:lnTo>
                  <a:lnTo>
                    <a:pt x="662559" y="128016"/>
                  </a:lnTo>
                  <a:close/>
                </a:path>
                <a:path w="716915" h="165735">
                  <a:moveTo>
                    <a:pt x="596011" y="67056"/>
                  </a:moveTo>
                  <a:lnTo>
                    <a:pt x="573532" y="67056"/>
                  </a:lnTo>
                  <a:lnTo>
                    <a:pt x="573532" y="134874"/>
                  </a:lnTo>
                  <a:lnTo>
                    <a:pt x="596011" y="134874"/>
                  </a:lnTo>
                  <a:lnTo>
                    <a:pt x="596011" y="67056"/>
                  </a:lnTo>
                  <a:close/>
                </a:path>
                <a:path w="716915" h="165735">
                  <a:moveTo>
                    <a:pt x="646684" y="8255"/>
                  </a:moveTo>
                  <a:lnTo>
                    <a:pt x="551561" y="8255"/>
                  </a:lnTo>
                  <a:lnTo>
                    <a:pt x="551561" y="28956"/>
                  </a:lnTo>
                  <a:lnTo>
                    <a:pt x="624204" y="28956"/>
                  </a:lnTo>
                  <a:lnTo>
                    <a:pt x="624204" y="113537"/>
                  </a:lnTo>
                  <a:lnTo>
                    <a:pt x="646684" y="113537"/>
                  </a:lnTo>
                  <a:lnTo>
                    <a:pt x="646684" y="8255"/>
                  </a:lnTo>
                  <a:close/>
                </a:path>
                <a:path w="716915" h="165735">
                  <a:moveTo>
                    <a:pt x="254507" y="7874"/>
                  </a:moveTo>
                  <a:lnTo>
                    <a:pt x="181737" y="7874"/>
                  </a:lnTo>
                  <a:lnTo>
                    <a:pt x="181737" y="155829"/>
                  </a:lnTo>
                  <a:lnTo>
                    <a:pt x="227837" y="155829"/>
                  </a:lnTo>
                  <a:lnTo>
                    <a:pt x="235203" y="155320"/>
                  </a:lnTo>
                  <a:lnTo>
                    <a:pt x="249554" y="153035"/>
                  </a:lnTo>
                  <a:lnTo>
                    <a:pt x="255904" y="151256"/>
                  </a:lnTo>
                  <a:lnTo>
                    <a:pt x="261492" y="148970"/>
                  </a:lnTo>
                  <a:lnTo>
                    <a:pt x="261492" y="135889"/>
                  </a:lnTo>
                  <a:lnTo>
                    <a:pt x="203707" y="135889"/>
                  </a:lnTo>
                  <a:lnTo>
                    <a:pt x="203707" y="27812"/>
                  </a:lnTo>
                  <a:lnTo>
                    <a:pt x="254507" y="27812"/>
                  </a:lnTo>
                  <a:lnTo>
                    <a:pt x="254507" y="7874"/>
                  </a:lnTo>
                  <a:close/>
                </a:path>
                <a:path w="716915" h="165735">
                  <a:moveTo>
                    <a:pt x="261492" y="129539"/>
                  </a:moveTo>
                  <a:lnTo>
                    <a:pt x="229107" y="135889"/>
                  </a:lnTo>
                  <a:lnTo>
                    <a:pt x="261492" y="135889"/>
                  </a:lnTo>
                  <a:lnTo>
                    <a:pt x="261492" y="129539"/>
                  </a:lnTo>
                  <a:close/>
                </a:path>
                <a:path w="716915" h="165735">
                  <a:moveTo>
                    <a:pt x="92328" y="7874"/>
                  </a:moveTo>
                  <a:lnTo>
                    <a:pt x="0" y="7874"/>
                  </a:lnTo>
                  <a:lnTo>
                    <a:pt x="0" y="28448"/>
                  </a:lnTo>
                  <a:lnTo>
                    <a:pt x="69722" y="28448"/>
                  </a:lnTo>
                  <a:lnTo>
                    <a:pt x="69722" y="48387"/>
                  </a:lnTo>
                  <a:lnTo>
                    <a:pt x="61467" y="94106"/>
                  </a:lnTo>
                  <a:lnTo>
                    <a:pt x="29932" y="128418"/>
                  </a:lnTo>
                  <a:lnTo>
                    <a:pt x="0" y="134366"/>
                  </a:lnTo>
                  <a:lnTo>
                    <a:pt x="0" y="155448"/>
                  </a:lnTo>
                  <a:lnTo>
                    <a:pt x="39076" y="147947"/>
                  </a:lnTo>
                  <a:lnTo>
                    <a:pt x="75360" y="116002"/>
                  </a:lnTo>
                  <a:lnTo>
                    <a:pt x="89630" y="78311"/>
                  </a:lnTo>
                  <a:lnTo>
                    <a:pt x="92312" y="48387"/>
                  </a:lnTo>
                  <a:lnTo>
                    <a:pt x="92328" y="7874"/>
                  </a:lnTo>
                  <a:close/>
                </a:path>
                <a:path w="716915" h="165735">
                  <a:moveTo>
                    <a:pt x="694309" y="2158"/>
                  </a:moveTo>
                  <a:lnTo>
                    <a:pt x="672084" y="2158"/>
                  </a:lnTo>
                  <a:lnTo>
                    <a:pt x="672084" y="165354"/>
                  </a:lnTo>
                  <a:lnTo>
                    <a:pt x="694309" y="165354"/>
                  </a:lnTo>
                  <a:lnTo>
                    <a:pt x="694309" y="86741"/>
                  </a:lnTo>
                  <a:lnTo>
                    <a:pt x="716407" y="86741"/>
                  </a:lnTo>
                  <a:lnTo>
                    <a:pt x="716407" y="65405"/>
                  </a:lnTo>
                  <a:lnTo>
                    <a:pt x="694309" y="65405"/>
                  </a:lnTo>
                  <a:lnTo>
                    <a:pt x="694309" y="2158"/>
                  </a:lnTo>
                  <a:close/>
                </a:path>
                <a:path w="716915" h="165735">
                  <a:moveTo>
                    <a:pt x="334137" y="87502"/>
                  </a:moveTo>
                  <a:lnTo>
                    <a:pt x="312800" y="87502"/>
                  </a:lnTo>
                  <a:lnTo>
                    <a:pt x="312800" y="165354"/>
                  </a:lnTo>
                  <a:lnTo>
                    <a:pt x="334137" y="165354"/>
                  </a:lnTo>
                  <a:lnTo>
                    <a:pt x="334137" y="87502"/>
                  </a:lnTo>
                  <a:close/>
                </a:path>
                <a:path w="716915" h="165735">
                  <a:moveTo>
                    <a:pt x="290575" y="3048"/>
                  </a:moveTo>
                  <a:lnTo>
                    <a:pt x="269239" y="3048"/>
                  </a:lnTo>
                  <a:lnTo>
                    <a:pt x="269239" y="162560"/>
                  </a:lnTo>
                  <a:lnTo>
                    <a:pt x="290575" y="162560"/>
                  </a:lnTo>
                  <a:lnTo>
                    <a:pt x="290575" y="87502"/>
                  </a:lnTo>
                  <a:lnTo>
                    <a:pt x="334137" y="87502"/>
                  </a:lnTo>
                  <a:lnTo>
                    <a:pt x="334137" y="66548"/>
                  </a:lnTo>
                  <a:lnTo>
                    <a:pt x="290575" y="66548"/>
                  </a:lnTo>
                  <a:lnTo>
                    <a:pt x="290575" y="3048"/>
                  </a:lnTo>
                  <a:close/>
                </a:path>
                <a:path w="716915" h="165735">
                  <a:moveTo>
                    <a:pt x="334137" y="2158"/>
                  </a:moveTo>
                  <a:lnTo>
                    <a:pt x="312800" y="2158"/>
                  </a:lnTo>
                  <a:lnTo>
                    <a:pt x="312800" y="66548"/>
                  </a:lnTo>
                  <a:lnTo>
                    <a:pt x="334137" y="66548"/>
                  </a:lnTo>
                  <a:lnTo>
                    <a:pt x="334137" y="2158"/>
                  </a:lnTo>
                  <a:close/>
                </a:path>
                <a:path w="716915" h="165735">
                  <a:moveTo>
                    <a:pt x="145287" y="2158"/>
                  </a:moveTo>
                  <a:lnTo>
                    <a:pt x="122935" y="2158"/>
                  </a:lnTo>
                  <a:lnTo>
                    <a:pt x="122935" y="165354"/>
                  </a:lnTo>
                  <a:lnTo>
                    <a:pt x="145287" y="165354"/>
                  </a:lnTo>
                  <a:lnTo>
                    <a:pt x="145287" y="2158"/>
                  </a:lnTo>
                  <a:close/>
                </a:path>
                <a:path w="716915" h="165735">
                  <a:moveTo>
                    <a:pt x="518794" y="22479"/>
                  </a:moveTo>
                  <a:lnTo>
                    <a:pt x="366902" y="22479"/>
                  </a:lnTo>
                  <a:lnTo>
                    <a:pt x="366902" y="42544"/>
                  </a:lnTo>
                  <a:lnTo>
                    <a:pt x="518794" y="42544"/>
                  </a:lnTo>
                  <a:lnTo>
                    <a:pt x="518794" y="22479"/>
                  </a:lnTo>
                  <a:close/>
                </a:path>
                <a:path w="716915" h="165735">
                  <a:moveTo>
                    <a:pt x="454024" y="0"/>
                  </a:moveTo>
                  <a:lnTo>
                    <a:pt x="431164" y="0"/>
                  </a:lnTo>
                  <a:lnTo>
                    <a:pt x="431164" y="22479"/>
                  </a:lnTo>
                  <a:lnTo>
                    <a:pt x="454024" y="22479"/>
                  </a:lnTo>
                  <a:lnTo>
                    <a:pt x="45402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3810000" cy="914400"/>
          </a:xfrm>
        </p:spPr>
        <p:txBody>
          <a:bodyPr/>
          <a:lstStyle/>
          <a:p>
            <a:r>
              <a:rPr lang="ko-KR" altLang="en-US" dirty="0"/>
              <a:t>질의응답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누가 기침소리를 내었는가?feat 궁예폐하 (with DJ winner Mixset)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6" y="1676400"/>
            <a:ext cx="7835306" cy="44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누가 기침소리를 내었는가?&amp;#39; 드립의 뜻과 유래 : 네이버 블로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67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0316" y="1524000"/>
          <a:ext cx="8336484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8811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lang="ko-KR" altLang="en-US" sz="24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분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석</a:t>
                      </a:r>
                      <a:r>
                        <a:rPr lang="ko-KR" altLang="en-US" sz="2400" spc="-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결과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6812"/>
          <a:stretch/>
        </p:blipFill>
        <p:spPr>
          <a:xfrm>
            <a:off x="3736340" y="2667000"/>
            <a:ext cx="4191000" cy="32016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0600" y="2973069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카페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90600" y="3735069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G3</a:t>
            </a:r>
            <a:r>
              <a:rPr lang="ko-KR" altLang="en-US" sz="1200" dirty="0"/>
              <a:t>구 </a:t>
            </a:r>
            <a:r>
              <a:rPr lang="en-US" altLang="ko-KR" sz="1200" dirty="0"/>
              <a:t>&amp; D4</a:t>
            </a:r>
            <a:r>
              <a:rPr lang="ko-KR" altLang="en-US" sz="1200" dirty="0"/>
              <a:t>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90600" y="4516119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버스정류장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0600" y="5259069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지하철 역</a:t>
            </a:r>
          </a:p>
        </p:txBody>
      </p:sp>
    </p:spTree>
    <p:extLst>
      <p:ext uri="{BB962C8B-B14F-4D97-AF65-F5344CB8AC3E}">
        <p14:creationId xmlns:p14="http://schemas.microsoft.com/office/powerpoint/2010/main" val="1642951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9600" y="1524000"/>
          <a:ext cx="7343140" cy="2160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89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작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성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요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령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endParaRPr sz="2700" baseline="-3086">
                        <a:latin typeface="MS Gothic"/>
                        <a:cs typeface="MS Gothic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sz="1800" dirty="0" err="1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분</a:t>
                      </a:r>
                      <a:r>
                        <a:rPr sz="1800" dirty="0" err="1">
                          <a:latin typeface="Malgun Gothic"/>
                          <a:cs typeface="Malgun Gothic"/>
                        </a:rPr>
                        <a:t>석</a:t>
                      </a:r>
                      <a:r>
                        <a:rPr sz="1800" spc="-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결과</a:t>
                      </a: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917018"/>
            <a:ext cx="2363584" cy="20466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49" y="654818"/>
            <a:ext cx="2318347" cy="2127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52" y="3109414"/>
            <a:ext cx="3288518" cy="28880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053" y="3155722"/>
            <a:ext cx="3926739" cy="279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95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46075"/>
            <a:ext cx="39611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-390" dirty="0"/>
              <a:t>1</a:t>
            </a:r>
            <a:r>
              <a:rPr spc="150" dirty="0"/>
              <a:t>.</a:t>
            </a:r>
            <a:r>
              <a:rPr spc="-290" dirty="0"/>
              <a:t> </a:t>
            </a:r>
            <a:r>
              <a:rPr spc="-150" dirty="0"/>
              <a:t>프로젝</a:t>
            </a:r>
            <a:r>
              <a:rPr spc="-155" dirty="0"/>
              <a:t>트</a:t>
            </a:r>
            <a:r>
              <a:rPr spc="-275" dirty="0"/>
              <a:t> </a:t>
            </a:r>
            <a:r>
              <a:rPr spc="-150" dirty="0"/>
              <a:t>개요</a:t>
            </a:r>
          </a:p>
        </p:txBody>
      </p:sp>
      <p:graphicFrame>
        <p:nvGraphicFramePr>
          <p:cNvPr id="4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6989"/>
              </p:ext>
            </p:extLst>
          </p:nvPr>
        </p:nvGraphicFramePr>
        <p:xfrm>
          <a:off x="838200" y="2026043"/>
          <a:ext cx="7343140" cy="47504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89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작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성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요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령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9847">
                <a:tc>
                  <a:txBody>
                    <a:bodyPr/>
                    <a:lstStyle/>
                    <a:p>
                      <a:pPr marL="71120" indent="0">
                        <a:lnSpc>
                          <a:spcPct val="100000"/>
                        </a:lnSpc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altLang="ko-KR" sz="1800" spc="1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800" spc="15" dirty="0">
                          <a:latin typeface="Malgun Gothic"/>
                          <a:cs typeface="Malgun Gothic"/>
                        </a:rPr>
                        <a:t>[</a:t>
                      </a:r>
                      <a:r>
                        <a:rPr lang="ko-KR" altLang="en-US" sz="1800" spc="15" dirty="0">
                          <a:latin typeface="Malgun Gothic"/>
                          <a:cs typeface="Malgun Gothic"/>
                        </a:rPr>
                        <a:t>주제 </a:t>
                      </a:r>
                      <a:r>
                        <a:rPr lang="en-US" altLang="ko-KR" sz="1800" spc="15" dirty="0">
                          <a:latin typeface="Malgun Gothic"/>
                          <a:cs typeface="Malgun Gothic"/>
                        </a:rPr>
                        <a:t>&amp; </a:t>
                      </a:r>
                      <a:r>
                        <a:rPr lang="ko-KR" altLang="en-US" sz="1800" spc="15" dirty="0"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lang="en-US" altLang="ko-KR" sz="1800" spc="15" dirty="0">
                          <a:latin typeface="Malgun Gothic"/>
                          <a:cs typeface="Malgun Gothic"/>
                        </a:rPr>
                        <a:t>]</a:t>
                      </a:r>
                      <a:endParaRPr lang="ko-KR" altLang="en-US" sz="1800" spc="15" baseline="0" dirty="0">
                        <a:latin typeface="Malgun Gothic"/>
                        <a:cs typeface="Malgun Gothic"/>
                      </a:endParaRP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주제 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: 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카페 가격 전략과 </a:t>
                      </a:r>
                      <a:r>
                        <a:rPr lang="en-US" altLang="ko-KR" sz="1800" b="1" u="sng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G3</a:t>
                      </a:r>
                      <a:r>
                        <a:rPr lang="ko-KR" altLang="en-US" sz="1800" b="1" u="sng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구 </a:t>
                      </a:r>
                      <a:r>
                        <a:rPr lang="en-US" altLang="ko-KR" sz="1800" b="1" u="sng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D4</a:t>
                      </a:r>
                      <a:r>
                        <a:rPr lang="ko-KR" altLang="en-US" sz="1800" b="1" u="sng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구</a:t>
                      </a:r>
                      <a:endParaRPr lang="ko-KR" altLang="en-US" sz="1800" b="1" spc="15" baseline="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en-US" altLang="ko-KR" sz="9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9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강남과 강북지역의 공동주택단지 생활환경 비교 평가 연구</a:t>
                      </a:r>
                      <a:r>
                        <a:rPr lang="en-US" altLang="ko-KR" sz="9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vs </a:t>
                      </a:r>
                      <a:r>
                        <a:rPr lang="ko-KR" altLang="en-US" sz="900" b="1" spc="15" baseline="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창동상계</a:t>
                      </a:r>
                      <a:r>
                        <a:rPr lang="ko-KR" altLang="en-US" sz="9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 도시계획보고서 자료 첨부</a:t>
                      </a:r>
                      <a:r>
                        <a:rPr lang="en-US" altLang="ko-KR" sz="9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)</a:t>
                      </a: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endParaRPr lang="ko-KR" altLang="en-US" sz="900" spc="15" baseline="0" dirty="0">
                        <a:latin typeface="Malgun Gothic"/>
                        <a:cs typeface="Malgun Gothic"/>
                      </a:endParaRP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[</a:t>
                      </a:r>
                      <a:r>
                        <a:rPr lang="ko-KR" altLang="en-US" sz="1800" spc="15" dirty="0">
                          <a:latin typeface="Malgun Gothic"/>
                          <a:cs typeface="Malgun Gothic"/>
                        </a:rPr>
                        <a:t>배경</a:t>
                      </a:r>
                      <a:r>
                        <a:rPr lang="en-US" altLang="ko-KR" sz="1800" spc="15" dirty="0">
                          <a:latin typeface="Malgun Gothic"/>
                          <a:cs typeface="Malgun Gothic"/>
                        </a:rPr>
                        <a:t>]</a:t>
                      </a:r>
                    </a:p>
                    <a:p>
                      <a:pPr marL="356870" indent="-285750" algn="l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en-US" altLang="ko-KR" dirty="0"/>
                        <a:t>(</a:t>
                      </a:r>
                      <a:r>
                        <a:rPr lang="ko-KR" altLang="en-US" b="1" u="non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유현준 교수님의 신문 사설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현대 카페가 가지는 의미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 -&gt; 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휴식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 -&gt; 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지역간의 차이가 있을까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? </a:t>
                      </a: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-&gt; “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카페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”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로 지역 특성을 볼 수 있지 않을까</a:t>
                      </a:r>
                      <a:endParaRPr lang="en-US" altLang="ko-KR" sz="1800" spc="15" baseline="0" dirty="0"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endParaRPr lang="en-US" altLang="ko-KR" sz="1800" spc="15" baseline="0" dirty="0">
                        <a:latin typeface="Malgun Gothic"/>
                        <a:cs typeface="Malgun Gothic"/>
                      </a:endParaRP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카페가 강남에는 고급화 전략 카페가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en-US" altLang="ko-KR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D4</a:t>
                      </a:r>
                      <a:r>
                        <a:rPr lang="ko-KR" altLang="en-US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구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은 저가 전략 카페가 많을까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?</a:t>
                      </a:r>
                    </a:p>
                    <a:p>
                      <a:pPr marL="356870" indent="-285750">
                        <a:lnSpc>
                          <a:spcPct val="100000"/>
                        </a:lnSpc>
                        <a:buFontTx/>
                        <a:buChar char="-"/>
                        <a:tabLst>
                          <a:tab pos="358775" algn="l"/>
                        </a:tabLst>
                      </a:pPr>
                      <a:r>
                        <a:rPr lang="en-US" altLang="ko-KR" sz="12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200" b="1" spc="15" baseline="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카톡</a:t>
                      </a:r>
                      <a:r>
                        <a:rPr lang="ko-KR" altLang="en-US" sz="12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en-US" altLang="ko-KR" sz="1200" b="1" spc="15" baseline="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ppt</a:t>
                      </a:r>
                      <a:r>
                        <a:rPr lang="en-US" altLang="ko-KR" sz="12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2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연구배경 첨부</a:t>
                      </a:r>
                      <a:r>
                        <a:rPr lang="en-US" altLang="ko-KR" sz="1200" b="1" spc="15" baseline="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Malgun Gothic"/>
                          <a:cs typeface="Malgun Gothic"/>
                        </a:rPr>
                        <a:t>)</a:t>
                      </a:r>
                    </a:p>
                    <a:p>
                      <a:pPr marL="71120" indent="0">
                        <a:lnSpc>
                          <a:spcPct val="100000"/>
                        </a:lnSpc>
                        <a:buFontTx/>
                        <a:buNone/>
                        <a:tabLst>
                          <a:tab pos="358775" algn="l"/>
                        </a:tabLst>
                      </a:pP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[</a:t>
                      </a: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목표</a:t>
                      </a:r>
                      <a:r>
                        <a:rPr lang="en-US" altLang="ko-KR" sz="1800" spc="15" baseline="0" dirty="0">
                          <a:latin typeface="Malgun Gothic"/>
                          <a:cs typeface="Malgun Gothic"/>
                        </a:rPr>
                        <a:t>]</a:t>
                      </a:r>
                    </a:p>
                    <a:p>
                      <a:pPr marL="356870" marR="0" indent="-2857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>
                          <a:tab pos="358775" algn="l"/>
                        </a:tabLst>
                        <a:defRPr/>
                      </a:pPr>
                      <a:r>
                        <a:rPr lang="ko-KR" altLang="en-US" sz="1800" spc="15" baseline="0" dirty="0">
                          <a:latin typeface="Malgun Gothic"/>
                          <a:cs typeface="Malgun Gothic"/>
                        </a:rPr>
                        <a:t>카페 가격 전략과 </a:t>
                      </a:r>
                      <a:r>
                        <a:rPr lang="en-US" altLang="ko-KR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G3</a:t>
                      </a:r>
                      <a:r>
                        <a:rPr lang="ko-KR" altLang="en-US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구 </a:t>
                      </a:r>
                      <a:r>
                        <a:rPr lang="en-US" altLang="ko-KR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D4</a:t>
                      </a:r>
                      <a:r>
                        <a:rPr lang="ko-KR" altLang="en-US" sz="1800" u="sng" spc="15" baseline="0" dirty="0">
                          <a:solidFill>
                            <a:srgbClr val="FF0000"/>
                          </a:solidFill>
                          <a:latin typeface="Malgun Gothic"/>
                          <a:cs typeface="Malgun Gothic"/>
                        </a:rPr>
                        <a:t>구</a:t>
                      </a:r>
                      <a:r>
                        <a:rPr lang="ko-KR" altLang="en-US" sz="1800" u="none" spc="15" baseline="0" dirty="0">
                          <a:solidFill>
                            <a:schemeClr val="tx1"/>
                          </a:solidFill>
                          <a:effectLst/>
                          <a:latin typeface="Malgun Gothic"/>
                          <a:cs typeface="Malgun Gothic"/>
                        </a:rPr>
                        <a:t> 상관관계</a:t>
                      </a:r>
                      <a:endParaRPr lang="ko-KR" altLang="en-US" sz="1800" u="none" dirty="0">
                        <a:solidFill>
                          <a:schemeClr val="tx1"/>
                        </a:solidFill>
                        <a:effectLst/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buFontTx/>
                        <a:buNone/>
                        <a:tabLst>
                          <a:tab pos="358775" algn="l"/>
                        </a:tabLst>
                      </a:pPr>
                      <a:endParaRPr lang="ko-KR" altLang="en-US" sz="1800" dirty="0">
                        <a:latin typeface="Malgun Gothic"/>
                        <a:cs typeface="Malgun Gothic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68808"/>
              </p:ext>
            </p:extLst>
          </p:nvPr>
        </p:nvGraphicFramePr>
        <p:xfrm>
          <a:off x="685800" y="1295400"/>
          <a:ext cx="7343140" cy="5401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3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0089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작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성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요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400" dirty="0">
                          <a:latin typeface="Malgun Gothic"/>
                          <a:cs typeface="Malgun Gothic"/>
                        </a:rPr>
                        <a:t>령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endParaRPr sz="2700" baseline="-3086">
                        <a:latin typeface="MS Gothic"/>
                        <a:cs typeface="MS Gothic"/>
                      </a:endParaRP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0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sz="18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수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집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sz="1800" spc="-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수집원</a:t>
                      </a:r>
                      <a:r>
                        <a:rPr sz="1800" spc="10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sz="1800" spc="-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출처</a:t>
                      </a:r>
                      <a:r>
                        <a:rPr sz="1800" spc="10" dirty="0">
                          <a:latin typeface="Malgun Gothic"/>
                          <a:cs typeface="Malgun Gothic"/>
                        </a:rPr>
                        <a:t>)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sz="1800" spc="-14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정의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sz="18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1800" spc="5" dirty="0">
                          <a:latin typeface="Malgun Gothic"/>
                          <a:cs typeface="Malgun Gothic"/>
                        </a:rPr>
                        <a:t>타겟</a:t>
                      </a:r>
                      <a:r>
                        <a:rPr sz="1800" spc="10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sz="1800" spc="5" dirty="0" err="1">
                          <a:latin typeface="Malgun Gothic"/>
                          <a:cs typeface="Malgun Gothic"/>
                        </a:rPr>
                        <a:t>대상</a:t>
                      </a:r>
                      <a:r>
                        <a:rPr sz="1800" dirty="0">
                          <a:latin typeface="Malgun Gothic"/>
                          <a:cs typeface="Malgun Gothic"/>
                        </a:rPr>
                        <a:t>)</a:t>
                      </a:r>
                      <a:endParaRPr lang="en-US" sz="180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저가</a:t>
                      </a:r>
                      <a:r>
                        <a:rPr lang="en-US" altLang="ko-KR" sz="900" baseline="0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900" baseline="0" dirty="0" err="1">
                          <a:latin typeface="Malgun Gothic"/>
                          <a:cs typeface="Malgun Gothic"/>
                        </a:rPr>
                        <a:t>컴포즈</a:t>
                      </a:r>
                      <a:r>
                        <a:rPr lang="en-US" altLang="ko-KR" sz="900" baseline="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900" baseline="0" dirty="0" err="1">
                          <a:latin typeface="Malgun Gothic"/>
                          <a:cs typeface="Malgun Gothic"/>
                        </a:rPr>
                        <a:t>빽다방</a:t>
                      </a:r>
                      <a:r>
                        <a:rPr lang="en-US" altLang="ko-KR" sz="900" baseline="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900" baseline="0" dirty="0" err="1">
                          <a:latin typeface="Malgun Gothic"/>
                          <a:cs typeface="Malgun Gothic"/>
                        </a:rPr>
                        <a:t>메가커피</a:t>
                      </a:r>
                      <a:r>
                        <a:rPr lang="en-US" altLang="ko-KR" sz="900" baseline="0" dirty="0">
                          <a:latin typeface="Malgun Gothic"/>
                          <a:cs typeface="Malgun Gothic"/>
                        </a:rPr>
                        <a:t>)</a:t>
                      </a: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lang="en-US" altLang="ko-KR" sz="105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100" b="1" baseline="0" dirty="0" err="1">
                          <a:latin typeface="Malgun Gothic"/>
                          <a:cs typeface="Malgun Gothic"/>
                        </a:rPr>
                        <a:t>고가형</a:t>
                      </a:r>
                      <a:r>
                        <a:rPr lang="en-US" altLang="ko-KR" sz="1000" baseline="0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000" baseline="0" dirty="0">
                          <a:latin typeface="Malgun Gothic"/>
                          <a:cs typeface="Malgun Gothic"/>
                        </a:rPr>
                        <a:t>스타벅스</a:t>
                      </a:r>
                      <a:r>
                        <a:rPr lang="en-US" altLang="ko-KR" sz="1000" baseline="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000" baseline="0" dirty="0" err="1">
                          <a:latin typeface="Malgun Gothic"/>
                          <a:cs typeface="Malgun Gothic"/>
                        </a:rPr>
                        <a:t>커피빈</a:t>
                      </a:r>
                      <a:r>
                        <a:rPr lang="en-US" altLang="ko-KR" sz="1000" baseline="0" dirty="0">
                          <a:latin typeface="Malgun Gothic"/>
                          <a:cs typeface="Malgun Gothic"/>
                        </a:rPr>
                        <a:t>, </a:t>
                      </a:r>
                      <a:r>
                        <a:rPr lang="ko-KR" altLang="en-US" sz="1000" baseline="0" dirty="0" err="1">
                          <a:latin typeface="Malgun Gothic"/>
                          <a:cs typeface="Malgun Gothic"/>
                        </a:rPr>
                        <a:t>폴바셋</a:t>
                      </a:r>
                      <a:r>
                        <a:rPr lang="en-US" altLang="ko-KR" sz="1000" baseline="0" dirty="0">
                          <a:latin typeface="Malgun Gothic"/>
                          <a:cs typeface="Malgun Gothic"/>
                        </a:rPr>
                        <a:t>, ) </a:t>
                      </a:r>
                      <a:r>
                        <a:rPr lang="ko-KR" altLang="en-US" sz="100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baseline="0" dirty="0">
                          <a:latin typeface="Malgun Gothic"/>
                          <a:cs typeface="Malgun Gothic"/>
                        </a:rPr>
                        <a:t>카페 자료</a:t>
                      </a:r>
                      <a:endParaRPr lang="en-US" altLang="ko-KR" sz="1050" baseline="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baseline="0" dirty="0">
                          <a:latin typeface="Malgun Gothic"/>
                          <a:cs typeface="Malgun Gothic"/>
                        </a:rPr>
                        <a:t>- </a:t>
                      </a:r>
                      <a:r>
                        <a:rPr lang="ko-KR" altLang="en-US" sz="1050" baseline="0" dirty="0">
                          <a:latin typeface="Malgun Gothic"/>
                          <a:cs typeface="Malgun Gothic"/>
                        </a:rPr>
                        <a:t>카페 위치</a:t>
                      </a: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https://www.data.go.kr/data/15083033/fileData.do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공공데이터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 포털</a:t>
                      </a: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한국 소상공인시장진흥공단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아파트</a:t>
                      </a:r>
                      <a:r>
                        <a:rPr lang="en-US" altLang="ko-KR" sz="1050" b="1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매매</a:t>
                      </a:r>
                      <a:r>
                        <a:rPr lang="en-US" altLang="ko-KR" sz="1050" b="1" dirty="0">
                          <a:latin typeface="Malgun Gothic"/>
                          <a:cs typeface="Malgun Gothic"/>
                        </a:rPr>
                        <a:t>)_</a:t>
                      </a:r>
                      <a:r>
                        <a:rPr lang="ko-KR" altLang="en-US" sz="1050" b="1" dirty="0" err="1">
                          <a:latin typeface="Malgun Gothic"/>
                          <a:cs typeface="Malgun Gothic"/>
                        </a:rPr>
                        <a:t>실거래가</a:t>
                      </a: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 자료</a:t>
                      </a:r>
                      <a:endParaRPr lang="en-US" altLang="ko-KR" sz="1050" b="1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lang="en-US" altLang="ko-KR" sz="105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baseline="0" dirty="0">
                          <a:latin typeface="Malgun Gothic"/>
                          <a:cs typeface="Malgun Gothic"/>
                        </a:rPr>
                        <a:t>면적당 거래 금액</a:t>
                      </a: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http://rtdown.molit.go.kr/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국토교통부의 </a:t>
                      </a: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실거래가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공개시스템</a:t>
                      </a: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서울시 </a:t>
                      </a:r>
                      <a:r>
                        <a:rPr lang="ko-KR" altLang="en-US" sz="1050" b="1" dirty="0" err="1">
                          <a:latin typeface="Malgun Gothic"/>
                          <a:cs typeface="Malgun Gothic"/>
                        </a:rPr>
                        <a:t>우리마을가게</a:t>
                      </a: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 상권분석서비스</a:t>
                      </a:r>
                      <a:r>
                        <a:rPr lang="en-US" altLang="ko-KR" sz="1050" b="1" dirty="0">
                          <a:latin typeface="Malgun Gothic"/>
                          <a:cs typeface="Malgun Gothic"/>
                        </a:rPr>
                        <a:t>(</a:t>
                      </a:r>
                      <a:r>
                        <a:rPr lang="ko-KR" altLang="en-US" sz="1050" b="1" dirty="0" err="1">
                          <a:latin typeface="Malgun Gothic"/>
                          <a:cs typeface="Malgun Gothic"/>
                        </a:rPr>
                        <a:t>상권배후지</a:t>
                      </a:r>
                      <a:r>
                        <a:rPr lang="en-US" altLang="ko-KR" sz="1050" b="1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lang="ko-KR" altLang="en-US" sz="1050" b="1" dirty="0">
                          <a:latin typeface="Malgun Gothic"/>
                          <a:cs typeface="Malgun Gothic"/>
                        </a:rPr>
                        <a:t>추정유동인구</a:t>
                      </a:r>
                      <a:r>
                        <a:rPr lang="en-US" altLang="ko-KR" sz="1050" b="1" dirty="0">
                          <a:latin typeface="Malgun Gothic"/>
                          <a:cs typeface="Malgun Gothic"/>
                        </a:rPr>
                        <a:t>)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b="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lang="en-US" altLang="ko-KR" sz="1050" b="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b="0" baseline="0" dirty="0" err="1">
                          <a:latin typeface="Malgun Gothic"/>
                          <a:cs typeface="Malgun Gothic"/>
                        </a:rPr>
                        <a:t>행정구</a:t>
                      </a:r>
                      <a:r>
                        <a:rPr lang="ko-KR" altLang="en-US" sz="1050" b="0" baseline="0" dirty="0">
                          <a:latin typeface="Malgun Gothic"/>
                          <a:cs typeface="Malgun Gothic"/>
                        </a:rPr>
                        <a:t> 별 유동인구</a:t>
                      </a:r>
                      <a:endParaRPr lang="en-US" altLang="ko-KR" sz="1050" b="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https://www.data.go.kr/data/15076417/fileData.do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공공데이터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 포털</a:t>
                      </a: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,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서울특별시</a:t>
                      </a:r>
                      <a:endParaRPr lang="en-US" altLang="ko-KR" sz="180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20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200" b="1" dirty="0">
                          <a:latin typeface="Malgun Gothic"/>
                          <a:cs typeface="Malgun Gothic"/>
                        </a:rPr>
                        <a:t>서울시 대중교통 자료</a:t>
                      </a:r>
                      <a:endParaRPr lang="en-US" altLang="ko-KR" sz="1200" b="1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●서울교통공사 </a:t>
                      </a: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노선별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 지하철역 정보</a:t>
                      </a:r>
                      <a:endParaRPr lang="en-US" altLang="ko-KR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lang="en-US" altLang="ko-KR" sz="105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baseline="0" dirty="0">
                          <a:latin typeface="Malgun Gothic"/>
                          <a:cs typeface="Malgun Gothic"/>
                        </a:rPr>
                        <a:t>지하철역 위치</a:t>
                      </a: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http://data.seoul.go.kr/dataList/OA-15442/S/1/datasetView.do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서울교통공사 스마트정보처에서 제공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●서울특별시 버스정류소 위치정보</a:t>
                      </a:r>
                      <a:endParaRPr lang="en-US" altLang="ko-KR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-</a:t>
                      </a:r>
                      <a:r>
                        <a:rPr lang="en-US" altLang="ko-KR" sz="1050" baseline="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1050" baseline="0" dirty="0">
                          <a:latin typeface="Malgun Gothic"/>
                          <a:cs typeface="Malgun Gothic"/>
                        </a:rPr>
                        <a:t>버스정류소 위치</a:t>
                      </a:r>
                      <a:endParaRPr lang="ko-KR" altLang="en-US" sz="1050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en-US" altLang="ko-KR" sz="1050" dirty="0">
                          <a:latin typeface="Malgun Gothic"/>
                          <a:cs typeface="Malgun Gothic"/>
                        </a:rPr>
                        <a:t>http://data.seoul.go.kr/dataList/OA-15067/S/1/datasetView.do</a:t>
                      </a:r>
                    </a:p>
                    <a:p>
                      <a:pPr marL="358140" indent="-287020">
                        <a:lnSpc>
                          <a:spcPct val="100000"/>
                        </a:lnSpc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서울특별시 </a:t>
                      </a:r>
                      <a:r>
                        <a:rPr lang="ko-KR" altLang="en-US" sz="1050" dirty="0" err="1">
                          <a:latin typeface="Malgun Gothic"/>
                          <a:cs typeface="Malgun Gothic"/>
                        </a:rPr>
                        <a:t>도시교통실</a:t>
                      </a:r>
                      <a:r>
                        <a:rPr lang="ko-KR" altLang="en-US" sz="1050" dirty="0">
                          <a:latin typeface="Malgun Gothic"/>
                          <a:cs typeface="Malgun Gothic"/>
                        </a:rPr>
                        <a:t> 보행친화기획관 교통정보과에서 제공</a:t>
                      </a:r>
                      <a:endParaRPr sz="1050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375723"/>
              </p:ext>
            </p:extLst>
          </p:nvPr>
        </p:nvGraphicFramePr>
        <p:xfrm>
          <a:off x="457200" y="1524000"/>
          <a:ext cx="8305800" cy="495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7118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lang="ko-KR" altLang="en-US" sz="24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분</a:t>
                      </a:r>
                      <a:r>
                        <a:rPr lang="ko-KR" altLang="en-US" sz="2400" spc="10" dirty="0">
                          <a:latin typeface="Malgun Gothic"/>
                          <a:cs typeface="Malgun Gothic"/>
                        </a:rPr>
                        <a:t>석</a:t>
                      </a:r>
                      <a:r>
                        <a:rPr lang="en-US" altLang="ko-KR" sz="2400" dirty="0">
                          <a:latin typeface="Malgun Gothic"/>
                          <a:cs typeface="Malgun Gothic"/>
                        </a:rPr>
                        <a:t>:</a:t>
                      </a:r>
                      <a:r>
                        <a:rPr lang="ko-KR" altLang="en-US" sz="2400" spc="-14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분석방법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5882">
                <a:tc>
                  <a:txBody>
                    <a:bodyPr/>
                    <a:lstStyle/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295400" y="2347131"/>
            <a:ext cx="57218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  </a:t>
            </a:r>
            <a:r>
              <a:rPr lang="en-US" altLang="ko-KR" sz="1100" dirty="0"/>
              <a:t>-&gt;   </a:t>
            </a:r>
            <a:r>
              <a:rPr lang="ko-KR" altLang="en-US" sz="1100" dirty="0" err="1"/>
              <a:t>도로명</a:t>
            </a:r>
            <a:r>
              <a:rPr lang="ko-KR" altLang="en-US" sz="1100" dirty="0"/>
              <a:t> 주소로 구별 구분  </a:t>
            </a:r>
            <a:r>
              <a:rPr lang="en-US" altLang="ko-KR" sz="1100" dirty="0"/>
              <a:t>-&gt; </a:t>
            </a:r>
            <a:r>
              <a:rPr lang="ko-KR" altLang="en-US" sz="1100" dirty="0"/>
              <a:t>강남</a:t>
            </a:r>
            <a:r>
              <a:rPr lang="en-US" altLang="ko-KR" sz="1100" dirty="0"/>
              <a:t>3</a:t>
            </a:r>
            <a:r>
              <a:rPr lang="ko-KR" altLang="en-US" sz="1100" dirty="0"/>
              <a:t>구</a:t>
            </a:r>
            <a:r>
              <a:rPr lang="en-US" altLang="ko-KR" sz="1100" dirty="0"/>
              <a:t>, </a:t>
            </a:r>
            <a:r>
              <a:rPr lang="ko-KR" altLang="en-US" sz="1100" dirty="0"/>
              <a:t>동북 </a:t>
            </a:r>
            <a:r>
              <a:rPr lang="en-US" altLang="ko-KR" sz="1100" dirty="0"/>
              <a:t>4</a:t>
            </a:r>
            <a:r>
              <a:rPr lang="ko-KR" altLang="en-US" sz="1100" dirty="0"/>
              <a:t>구 </a:t>
            </a:r>
            <a:r>
              <a:rPr lang="en-US" altLang="ko-KR" sz="1100" dirty="0"/>
              <a:t>-&gt; </a:t>
            </a:r>
            <a:r>
              <a:rPr lang="ko-KR" altLang="en-US" sz="1100" dirty="0"/>
              <a:t>구별 평균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95400" y="3956676"/>
            <a:ext cx="57218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이상치 제거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5400" y="4769421"/>
            <a:ext cx="57218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PCA,  RFE, STD, NOR 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295400" y="3155206"/>
            <a:ext cx="57218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데이터 마트 구축</a:t>
            </a:r>
            <a:r>
              <a:rPr lang="en-US" altLang="ko-KR" sz="1100" dirty="0"/>
              <a:t>(DB) -&gt; SQL, Pandas -&gt; </a:t>
            </a:r>
            <a:r>
              <a:rPr lang="ko-KR" altLang="en-US" sz="1100" dirty="0"/>
              <a:t>데이터 조인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01750" y="5720350"/>
            <a:ext cx="572187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Profile_report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corr</a:t>
            </a:r>
            <a:r>
              <a:rPr lang="en-US" altLang="ko-KR" sz="1100" dirty="0"/>
              <a:t> -&gt; </a:t>
            </a:r>
            <a:r>
              <a:rPr lang="ko-KR" altLang="en-US" sz="1100" dirty="0"/>
              <a:t>상관관계 분석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3851536" y="2839878"/>
            <a:ext cx="609600" cy="362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3857886" y="3658635"/>
            <a:ext cx="609600" cy="362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851536" y="4465585"/>
            <a:ext cx="609600" cy="362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3867672" y="5330292"/>
            <a:ext cx="609600" cy="362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7391400" y="2347130"/>
            <a:ext cx="990600" cy="31392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전처리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18089" y="5720350"/>
            <a:ext cx="1537222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상관관계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420" y="2784073"/>
            <a:ext cx="2435975" cy="16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12" y="74536"/>
            <a:ext cx="2746688" cy="1566773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969106"/>
              </p:ext>
            </p:extLst>
          </p:nvPr>
        </p:nvGraphicFramePr>
        <p:xfrm>
          <a:off x="76200" y="1524000"/>
          <a:ext cx="8985390" cy="525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lang="ko-KR" altLang="en-US" sz="24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모델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altLang="ko-KR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sz="1800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0ECCE1B-8002-41E4-8995-BB572D927BB4}"/>
              </a:ext>
            </a:extLst>
          </p:cNvPr>
          <p:cNvGrpSpPr/>
          <p:nvPr/>
        </p:nvGrpSpPr>
        <p:grpSpPr>
          <a:xfrm>
            <a:off x="135864" y="3265103"/>
            <a:ext cx="8841932" cy="2971800"/>
            <a:chOff x="170898" y="3706689"/>
            <a:chExt cx="8841932" cy="297180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2979321" y="3706689"/>
              <a:ext cx="3200400" cy="29718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5D1D848-C173-4C2B-B61A-58E965AA5276}"/>
                </a:ext>
              </a:extLst>
            </p:cNvPr>
            <p:cNvGrpSpPr/>
            <p:nvPr/>
          </p:nvGrpSpPr>
          <p:grpSpPr>
            <a:xfrm>
              <a:off x="170898" y="4345626"/>
              <a:ext cx="1752599" cy="1278031"/>
              <a:chOff x="859536" y="911060"/>
              <a:chExt cx="2944368" cy="186537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D7FA89B-D7CD-4128-9E8F-E1C25C8DB99D}"/>
                  </a:ext>
                </a:extLst>
              </p:cNvPr>
              <p:cNvSpPr txBox="1"/>
              <p:nvPr/>
            </p:nvSpPr>
            <p:spPr>
              <a:xfrm>
                <a:off x="1225296" y="1243584"/>
                <a:ext cx="2350007" cy="1235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100" dirty="0"/>
                  <a:t>[</a:t>
                </a:r>
                <a:r>
                  <a:rPr lang="ko-KR" altLang="en-US" sz="1100" dirty="0"/>
                  <a:t>유동인구 수</a:t>
                </a:r>
                <a:r>
                  <a:rPr lang="en-US" altLang="ko-KR" sz="1100" dirty="0"/>
                  <a:t>]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100" dirty="0"/>
                  <a:t>[</a:t>
                </a:r>
                <a:r>
                  <a:rPr lang="ko-KR" altLang="en-US" sz="1100" dirty="0"/>
                  <a:t>아파트</a:t>
                </a:r>
                <a:r>
                  <a:rPr lang="en-US" altLang="ko-KR" sz="1100" dirty="0"/>
                  <a:t>]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900" dirty="0"/>
                  <a:t>-</a:t>
                </a:r>
                <a:r>
                  <a:rPr lang="ko-KR" altLang="en-US" sz="900" dirty="0"/>
                  <a:t>전용면적</a:t>
                </a:r>
                <a:endParaRPr lang="en-US" altLang="ko-KR" sz="9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900" dirty="0"/>
                  <a:t>-</a:t>
                </a:r>
                <a:r>
                  <a:rPr lang="ko-KR" altLang="en-US" sz="900" dirty="0"/>
                  <a:t>거래금액</a:t>
                </a:r>
                <a:endParaRPr lang="en-US" altLang="ko-KR" sz="900" dirty="0"/>
              </a:p>
              <a:p>
                <a:pPr marL="285750" indent="-285750">
                  <a:buFontTx/>
                  <a:buChar char="-"/>
                </a:pPr>
                <a:r>
                  <a:rPr lang="en-US" altLang="ko-KR" sz="900" dirty="0"/>
                  <a:t>-</a:t>
                </a:r>
                <a:r>
                  <a:rPr lang="ko-KR" altLang="en-US" sz="900" dirty="0"/>
                  <a:t>면적 당 거래금액</a:t>
                </a:r>
                <a:endParaRPr lang="en-US" altLang="ko-KR" sz="900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DA7AECA-76B6-46DB-9665-B4CC2E5ADD61}"/>
                  </a:ext>
                </a:extLst>
              </p:cNvPr>
              <p:cNvSpPr/>
              <p:nvPr/>
            </p:nvSpPr>
            <p:spPr>
              <a:xfrm>
                <a:off x="859536" y="911060"/>
                <a:ext cx="2944368" cy="18653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2B9EEA2-A2AF-453C-AE8E-DC142ADD9365}"/>
                </a:ext>
              </a:extLst>
            </p:cNvPr>
            <p:cNvGrpSpPr/>
            <p:nvPr/>
          </p:nvGrpSpPr>
          <p:grpSpPr>
            <a:xfrm>
              <a:off x="3319600" y="4025568"/>
              <a:ext cx="2573744" cy="1003021"/>
              <a:chOff x="4498848" y="2121408"/>
              <a:chExt cx="4161102" cy="157276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9B4F7D-4866-425F-BF7D-1EE51F8E5074}"/>
                  </a:ext>
                </a:extLst>
              </p:cNvPr>
              <p:cNvSpPr txBox="1"/>
              <p:nvPr/>
            </p:nvSpPr>
            <p:spPr>
              <a:xfrm>
                <a:off x="4913561" y="2305755"/>
                <a:ext cx="3746389" cy="1146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050" dirty="0"/>
                  <a:t>G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3</a:t>
                </a:r>
                <a:r>
                  <a:rPr lang="ko-KR" altLang="en-US" sz="1050" dirty="0"/>
                  <a:t>구</a:t>
                </a:r>
                <a:endParaRPr lang="en-US" altLang="ko-KR" sz="1050" dirty="0"/>
              </a:p>
              <a:p>
                <a:r>
                  <a:rPr lang="en-US" altLang="ko-KR" sz="1000" dirty="0"/>
                  <a:t>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altLang="ko-KR" sz="1050" dirty="0"/>
                  <a:t>D</a:t>
                </a:r>
                <a:r>
                  <a:rPr lang="ko-KR" altLang="en-US" sz="1050" dirty="0"/>
                  <a:t> </a:t>
                </a:r>
                <a:r>
                  <a:rPr lang="en-US" altLang="ko-KR" sz="1050" dirty="0"/>
                  <a:t>4</a:t>
                </a:r>
                <a:r>
                  <a:rPr lang="ko-KR" altLang="en-US" sz="1050" dirty="0"/>
                  <a:t>구</a:t>
                </a:r>
                <a:endParaRPr lang="en-US" altLang="ko-KR" sz="1050" dirty="0"/>
              </a:p>
              <a:p>
                <a:r>
                  <a:rPr lang="en-US" altLang="ko-KR" sz="1050" dirty="0"/>
                  <a:t>  </a:t>
                </a: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18887C50-7B27-452B-B467-960999AF9631}"/>
                  </a:ext>
                </a:extLst>
              </p:cNvPr>
              <p:cNvSpPr/>
              <p:nvPr/>
            </p:nvSpPr>
            <p:spPr>
              <a:xfrm>
                <a:off x="4498848" y="2121408"/>
                <a:ext cx="4145224" cy="157276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836BA201-D0CC-4830-84C0-7BDAC0CE0002}"/>
                </a:ext>
              </a:extLst>
            </p:cNvPr>
            <p:cNvGrpSpPr/>
            <p:nvPr/>
          </p:nvGrpSpPr>
          <p:grpSpPr>
            <a:xfrm>
              <a:off x="3319600" y="5310548"/>
              <a:ext cx="2563923" cy="913224"/>
              <a:chOff x="4322774" y="3194186"/>
              <a:chExt cx="4145224" cy="1572768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DE0CF7A6-A4C4-4C41-9217-98ED7C42F7B4}"/>
                  </a:ext>
                </a:extLst>
              </p:cNvPr>
              <p:cNvSpPr/>
              <p:nvPr/>
            </p:nvSpPr>
            <p:spPr>
              <a:xfrm>
                <a:off x="4322774" y="3194186"/>
                <a:ext cx="4145224" cy="157276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A546B0-CCF3-4111-A633-602D644F7AEC}"/>
                  </a:ext>
                </a:extLst>
              </p:cNvPr>
              <p:cNvSpPr txBox="1"/>
              <p:nvPr/>
            </p:nvSpPr>
            <p:spPr>
              <a:xfrm>
                <a:off x="4688905" y="3661821"/>
                <a:ext cx="3746389" cy="742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-  </a:t>
                </a:r>
                <a:r>
                  <a:rPr lang="ko-KR" altLang="en-US" sz="1100" dirty="0"/>
                  <a:t>지하철역과의 떨어진 거리</a:t>
                </a:r>
                <a:endParaRPr lang="en-US" altLang="ko-KR" sz="1050" dirty="0"/>
              </a:p>
              <a:p>
                <a:r>
                  <a:rPr lang="en-US" altLang="ko-KR" sz="1100" dirty="0"/>
                  <a:t>-  </a:t>
                </a:r>
                <a:r>
                  <a:rPr lang="ko-KR" altLang="en-US" sz="1100" dirty="0"/>
                  <a:t>근처 버스정류장의 수</a:t>
                </a:r>
                <a:endParaRPr lang="en-US" altLang="ko-KR" sz="1100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9B6FAC6-FE6A-45A5-9844-77C8060BD2F7}"/>
                </a:ext>
              </a:extLst>
            </p:cNvPr>
            <p:cNvGrpSpPr/>
            <p:nvPr/>
          </p:nvGrpSpPr>
          <p:grpSpPr>
            <a:xfrm>
              <a:off x="7240409" y="4573449"/>
              <a:ext cx="1772421" cy="981664"/>
              <a:chOff x="4498848" y="2121408"/>
              <a:chExt cx="4271548" cy="1572768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1CD78DA-B3D3-4FDB-8154-143BC085FEAB}"/>
                  </a:ext>
                </a:extLst>
              </p:cNvPr>
              <p:cNvSpPr txBox="1"/>
              <p:nvPr/>
            </p:nvSpPr>
            <p:spPr>
              <a:xfrm>
                <a:off x="5024006" y="2568936"/>
                <a:ext cx="3746390" cy="42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ko-KR" altLang="en-US" sz="1100" dirty="0"/>
                  <a:t>저가형 카페</a:t>
                </a:r>
                <a:endParaRPr lang="en-US" altLang="ko-KR" sz="1050" dirty="0"/>
              </a:p>
              <a:p>
                <a:pPr marL="285750" indent="-285750">
                  <a:buFontTx/>
                  <a:buChar char="-"/>
                </a:pPr>
                <a:r>
                  <a:rPr lang="ko-KR" altLang="en-US" sz="1100" dirty="0"/>
                  <a:t>고가형 카페</a:t>
                </a:r>
                <a:r>
                  <a:rPr lang="en-US" altLang="ko-KR" sz="1100" dirty="0"/>
                  <a:t>    </a:t>
                </a: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60FC76F-0914-418F-82EB-F863DD1EC4C8}"/>
                  </a:ext>
                </a:extLst>
              </p:cNvPr>
              <p:cNvSpPr/>
              <p:nvPr/>
            </p:nvSpPr>
            <p:spPr>
              <a:xfrm>
                <a:off x="4498848" y="2121408"/>
                <a:ext cx="4145224" cy="157276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3028DD9-12BD-4529-8BE1-0FA612E0AA6F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>
              <a:off x="1923497" y="4984642"/>
              <a:ext cx="1002730" cy="8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7560896-362C-4754-B9C6-F2D3BAA2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79721" y="5028589"/>
              <a:ext cx="1030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직사각형 49"/>
          <p:cNvSpPr/>
          <p:nvPr/>
        </p:nvSpPr>
        <p:spPr>
          <a:xfrm>
            <a:off x="135863" y="2462472"/>
            <a:ext cx="6341137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Parameter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6781800" y="2454852"/>
            <a:ext cx="219599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 Parameter</a:t>
            </a:r>
            <a:br>
              <a:rPr lang="en-US" altLang="ko-KR" dirty="0"/>
            </a:br>
            <a:r>
              <a:rPr lang="en-US" altLang="ko-KR" dirty="0"/>
              <a:t>(Target variable)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323" y="9777"/>
            <a:ext cx="8286443" cy="3931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703" y="4244658"/>
            <a:ext cx="3715812" cy="179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7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16" y="251536"/>
            <a:ext cx="2943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70" dirty="0"/>
              <a:t>0</a:t>
            </a:r>
            <a:r>
              <a:rPr spc="285" dirty="0"/>
              <a:t>2.</a:t>
            </a:r>
            <a:r>
              <a:rPr spc="-275" dirty="0"/>
              <a:t> </a:t>
            </a:r>
            <a:r>
              <a:rPr spc="-150" dirty="0"/>
              <a:t>프로세싱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639062"/>
              </p:ext>
            </p:extLst>
          </p:nvPr>
        </p:nvGraphicFramePr>
        <p:xfrm>
          <a:off x="350316" y="1524000"/>
          <a:ext cx="8336484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3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8811"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  <a:r>
                        <a:rPr sz="2700" spc="-592" baseline="-3086" dirty="0">
                          <a:latin typeface="MS Gothic"/>
                          <a:cs typeface="MS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데이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터</a:t>
                      </a:r>
                      <a:r>
                        <a:rPr lang="ko-KR" altLang="en-US" sz="2400" spc="-13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분</a:t>
                      </a:r>
                      <a:r>
                        <a:rPr lang="ko-KR" altLang="en-US" sz="2400" dirty="0">
                          <a:latin typeface="Malgun Gothic"/>
                          <a:cs typeface="Malgun Gothic"/>
                        </a:rPr>
                        <a:t>석</a:t>
                      </a:r>
                      <a:r>
                        <a:rPr lang="ko-KR" altLang="en-US" sz="2400" spc="-13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lang="ko-KR" altLang="en-US" sz="2400" spc="5" dirty="0">
                          <a:latin typeface="Malgun Gothic"/>
                          <a:cs typeface="Malgun Gothic"/>
                        </a:rPr>
                        <a:t>결과</a:t>
                      </a:r>
                      <a:r>
                        <a:rPr sz="24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2700" baseline="-3086" dirty="0">
                          <a:latin typeface="MS Gothic"/>
                          <a:cs typeface="MS Gothic"/>
                        </a:rPr>
                        <a:t>✎</a:t>
                      </a:r>
                    </a:p>
                  </a:txBody>
                  <a:tcPr marL="0" marR="0" marT="1809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0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 dirty="0">
                        <a:latin typeface="Times New Roman"/>
                        <a:cs typeface="Times New Roman"/>
                      </a:endParaRPr>
                    </a:p>
                    <a:p>
                      <a:pPr marL="71120" indent="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marR="0" indent="-287020" defTabSz="914400" eaLnBrk="1" fontAlgn="auto" latinLnBrk="0" hangingPunct="1">
                        <a:lnSpc>
                          <a:spcPct val="100000"/>
                        </a:lnSpc>
                        <a:spcBef>
                          <a:spcPts val="65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Char char=""/>
                        <a:tabLst>
                          <a:tab pos="358775" algn="l"/>
                        </a:tabLst>
                        <a:defRPr/>
                      </a:pPr>
                      <a:endParaRPr lang="ko-KR" altLang="en-US" sz="18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  <a:p>
                      <a:pPr marL="358140" indent="-287020">
                        <a:lnSpc>
                          <a:spcPct val="100000"/>
                        </a:lnSpc>
                        <a:spcBef>
                          <a:spcPts val="650"/>
                        </a:spcBef>
                        <a:buFont typeface="Wingdings"/>
                        <a:buChar char=""/>
                        <a:tabLst>
                          <a:tab pos="358775" algn="l"/>
                        </a:tabLst>
                      </a:pPr>
                      <a:endParaRPr lang="en-US" sz="1800" spc="5" dirty="0">
                        <a:latin typeface="Malgun Gothic"/>
                        <a:cs typeface="Malgun Gothic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609600" y="2743200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카페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9600" y="3505200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G3</a:t>
            </a:r>
            <a:r>
              <a:rPr lang="ko-KR" altLang="en-US" sz="1200" dirty="0"/>
              <a:t>구 </a:t>
            </a:r>
            <a:r>
              <a:rPr lang="en-US" altLang="ko-KR" sz="1200" dirty="0"/>
              <a:t>&amp; D4</a:t>
            </a:r>
            <a:r>
              <a:rPr lang="ko-KR" altLang="en-US" sz="1200" dirty="0"/>
              <a:t>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09600" y="4286250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버스정류장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09600" y="5029200"/>
            <a:ext cx="2057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지하철 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809999"/>
            <a:ext cx="2089469" cy="1127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99906"/>
            <a:ext cx="2089469" cy="1136050"/>
          </a:xfrm>
          <a:prstGeom prst="rect">
            <a:avLst/>
          </a:prstGeom>
        </p:spPr>
      </p:pic>
      <p:pic>
        <p:nvPicPr>
          <p:cNvPr id="1025" name="_x185562144" descr="EMB0000022c00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09587"/>
            <a:ext cx="3001890" cy="18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019590"/>
            <a:ext cx="2089469" cy="115261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1266736" descr="EMB0000022c000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38" y="4286250"/>
            <a:ext cx="2995952" cy="185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19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0316" y="900391"/>
            <a:ext cx="8204998" cy="391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1321344" descr="EMB0000022c00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16" y="1357591"/>
            <a:ext cx="6126684" cy="368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50233" y="882578"/>
            <a:ext cx="6926436" cy="36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84706680" descr="EMB0000022c00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877443"/>
            <a:ext cx="5443449" cy="41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12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9806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1321264" descr="EMB0000022c00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37846"/>
            <a:ext cx="6629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99727" y="5234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51492952" descr="EMB0000022c00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568572"/>
            <a:ext cx="4251745" cy="363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53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1232</TotalTime>
  <Words>1781</Words>
  <Application>Microsoft Office PowerPoint</Application>
  <PresentationFormat>화면 슬라이드 쇼(4:3)</PresentationFormat>
  <Paragraphs>263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MS Gothic</vt:lpstr>
      <vt:lpstr>맑은 고딕</vt:lpstr>
      <vt:lpstr>맑은 고딕</vt:lpstr>
      <vt:lpstr>배달의민족 주아</vt:lpstr>
      <vt:lpstr>Arial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01. 프로젝트 개요</vt:lpstr>
      <vt:lpstr>02. 프로세싱</vt:lpstr>
      <vt:lpstr>02. 프로세싱</vt:lpstr>
      <vt:lpstr>02. 프로세싱</vt:lpstr>
      <vt:lpstr>02. 프로세싱</vt:lpstr>
      <vt:lpstr>PowerPoint 프레젠테이션</vt:lpstr>
      <vt:lpstr>PowerPoint 프레젠테이션</vt:lpstr>
      <vt:lpstr>지역 간 카페 점포 수 비교 (1)</vt:lpstr>
      <vt:lpstr>지역 간 카페 점포 수 비교 (2)</vt:lpstr>
      <vt:lpstr>PowerPoint 프레젠테이션</vt:lpstr>
      <vt:lpstr>지역 간 카페 점포 수 비교 (2)</vt:lpstr>
      <vt:lpstr>03. 기대효과</vt:lpstr>
      <vt:lpstr>PowerPoint 프레젠테이션</vt:lpstr>
      <vt:lpstr>03. 기대효과</vt:lpstr>
      <vt:lpstr>03. 기대효과</vt:lpstr>
      <vt:lpstr>PowerPoint 프레젠테이션</vt:lpstr>
      <vt:lpstr>04. 개발후기 및 느낀점</vt:lpstr>
      <vt:lpstr>질의응답</vt:lpstr>
      <vt:lpstr>02. 프로세싱</vt:lpstr>
      <vt:lpstr>02. 프로세싱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admin</cp:lastModifiedBy>
  <cp:revision>140</cp:revision>
  <dcterms:created xsi:type="dcterms:W3CDTF">2021-07-15T02:23:28Z</dcterms:created>
  <dcterms:modified xsi:type="dcterms:W3CDTF">2021-07-17T11:23:34Z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